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63" r:id="rId3"/>
    <p:sldId id="262" r:id="rId4"/>
  </p:sldIdLst>
  <p:sldSz cx="10058400" cy="77724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60" d="100"/>
          <a:sy n="60" d="100"/>
        </p:scale>
        <p:origin x="1458" y="72"/>
      </p:cViewPr>
      <p:guideLst/>
    </p:cSldViewPr>
  </p:slideViewPr>
  <p:notesTextViewPr>
    <p:cViewPr>
      <p:scale>
        <a:sx n="3" d="2"/>
        <a:sy n="3" d="2"/>
      </p:scale>
      <p:origin x="0" y="0"/>
    </p:cViewPr>
  </p:notesTextViewPr>
  <p:notesViewPr>
    <p:cSldViewPr snapToGrid="0">
      <p:cViewPr varScale="1">
        <p:scale>
          <a:sx n="95" d="100"/>
          <a:sy n="95" d="100"/>
        </p:scale>
        <p:origin x="358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dirty="0"/>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38D6FE3C-34D8-4B4B-9273-D907B0A3B964}" type="datetimeFigureOut">
              <a:rPr lang="en-US"/>
              <a:t>01/08/25</a:t>
            </a:fld>
            <a:endParaRPr dirty="0"/>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dirty="0"/>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169A89D-734B-4FAD-B6E7-2B864E72E489}" type="slidenum">
              <a:rPr/>
              <a:t>‹#›</a:t>
            </a:fld>
            <a:endParaRPr dirty="0"/>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D0FF5F4-5691-49AF-9E16-FB22826F7264}" type="datetimeFigureOut">
              <a:rPr lang="en-US"/>
              <a:t>01/08/25</a:t>
            </a:fld>
            <a:endParaRPr dirty="0"/>
          </a:p>
        </p:txBody>
      </p:sp>
      <p:sp>
        <p:nvSpPr>
          <p:cNvPr id="4" name="Slide Image Placeholder 3"/>
          <p:cNvSpPr>
            <a:spLocks noGrp="1" noRot="1" noChangeAspect="1"/>
          </p:cNvSpPr>
          <p:nvPr>
            <p:ph type="sldImg" idx="2"/>
          </p:nvPr>
        </p:nvSpPr>
        <p:spPr>
          <a:xfrm>
            <a:off x="1500188" y="1173163"/>
            <a:ext cx="4102100" cy="3168650"/>
          </a:xfrm>
          <a:prstGeom prst="rect">
            <a:avLst/>
          </a:prstGeom>
          <a:noFill/>
          <a:ln w="12700">
            <a:solidFill>
              <a:prstClr val="black"/>
            </a:solidFill>
          </a:ln>
        </p:spPr>
        <p:txBody>
          <a:bodyPr vert="horz" lIns="94229" tIns="47114" rIns="94229" bIns="47114" rtlCol="0" anchor="ctr"/>
          <a:lstStyle/>
          <a:p>
            <a:endParaRPr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952A89D7-7603-4ECB-ADF6-F6CF2BE4F401}" type="slidenum">
              <a:rPr/>
              <a:t>‹#›</a:t>
            </a:fld>
            <a:endParaRPr dirty="0"/>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userDrawn="1"/>
        </p:nvSpPr>
        <p:spPr>
          <a:xfrm>
            <a:off x="237744" y="3125662"/>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p:cNvSpPr/>
          <p:nvPr userDrawn="1"/>
        </p:nvSpPr>
        <p:spPr>
          <a:xfrm>
            <a:off x="237744" y="3305960"/>
            <a:ext cx="2816352" cy="39330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userDrawn="1"/>
        </p:nvSpPr>
        <p:spPr>
          <a:xfrm>
            <a:off x="3575303"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userDrawn="1"/>
        </p:nvSpPr>
        <p:spPr>
          <a:xfrm>
            <a:off x="3575303" y="5709684"/>
            <a:ext cx="2816352" cy="15293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p:cNvSpPr/>
          <p:nvPr userDrawn="1"/>
        </p:nvSpPr>
        <p:spPr>
          <a:xfrm>
            <a:off x="6959473" y="5709684"/>
            <a:ext cx="2816352" cy="152931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Placeholder 21"/>
          <p:cNvSpPr>
            <a:spLocks noGrp="1"/>
          </p:cNvSpPr>
          <p:nvPr>
            <p:ph type="body" sz="quarter" idx="19" hasCustomPrompt="1"/>
          </p:nvPr>
        </p:nvSpPr>
        <p:spPr>
          <a:xfrm>
            <a:off x="502920" y="3403600"/>
            <a:ext cx="2286000" cy="3693886"/>
          </a:xfrm>
        </p:spPr>
        <p:txBody>
          <a:bodyPr lIns="0" tIns="0" rIns="0" bIns="0" anchor="t">
            <a:noAutofit/>
          </a:bodyPr>
          <a:lstStyle>
            <a:lvl1pPr marL="0" indent="0" algn="l">
              <a:lnSpc>
                <a:spcPct val="200000"/>
              </a:lnSpc>
              <a:spcBef>
                <a:spcPts val="1200"/>
              </a:spcBef>
              <a:spcAft>
                <a:spcPts val="0"/>
              </a:spcAft>
              <a:buNone/>
              <a:defRPr sz="1200" i="1">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1" name="Text Placeholder 21"/>
          <p:cNvSpPr>
            <a:spLocks noGrp="1"/>
          </p:cNvSpPr>
          <p:nvPr>
            <p:ph type="body" sz="quarter" idx="20" hasCustomPrompt="1"/>
          </p:nvPr>
        </p:nvSpPr>
        <p:spPr>
          <a:xfrm>
            <a:off x="3840479"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33" name="Text Placeholder 21"/>
          <p:cNvSpPr>
            <a:spLocks noGrp="1"/>
          </p:cNvSpPr>
          <p:nvPr>
            <p:ph type="body" sz="quarter" idx="21" hasCustomPrompt="1"/>
          </p:nvPr>
        </p:nvSpPr>
        <p:spPr>
          <a:xfrm>
            <a:off x="7155180" y="1446028"/>
            <a:ext cx="2423160" cy="2308328"/>
          </a:xfrm>
        </p:spPr>
        <p:txBody>
          <a:bodyPr lIns="0" tIns="0" rIns="0" bIns="0" anchor="b">
            <a:noAutofit/>
          </a:bodyPr>
          <a:lstStyle>
            <a:lvl1pPr marL="0" indent="0" algn="l">
              <a:lnSpc>
                <a:spcPct val="90000"/>
              </a:lnSpc>
              <a:spcBef>
                <a:spcPts val="0"/>
              </a:spcBef>
              <a:buNone/>
              <a:defRPr sz="3800" b="1"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34" name="Text Placeholder 21"/>
          <p:cNvSpPr>
            <a:spLocks noGrp="1"/>
          </p:cNvSpPr>
          <p:nvPr>
            <p:ph type="body" sz="quarter" idx="22" hasCustomPrompt="1"/>
          </p:nvPr>
        </p:nvSpPr>
        <p:spPr>
          <a:xfrm>
            <a:off x="7155180" y="3997842"/>
            <a:ext cx="2423160" cy="616688"/>
          </a:xfrm>
        </p:spPr>
        <p:txBody>
          <a:bodyPr lIns="0" tIns="0" rIns="0" bIns="0" anchor="t">
            <a:noAutofit/>
          </a:bodyPr>
          <a:lstStyle>
            <a:lvl1pPr marL="0" indent="0" algn="l">
              <a:lnSpc>
                <a:spcPct val="100000"/>
              </a:lnSpc>
              <a:spcBef>
                <a:spcPts val="0"/>
              </a:spcBef>
              <a:buNone/>
              <a:defRPr sz="18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Click to add text</a:t>
            </a:r>
            <a:endParaRPr dirty="0"/>
          </a:p>
        </p:txBody>
      </p:sp>
      <p:sp>
        <p:nvSpPr>
          <p:cNvPr id="18" name="Rectangle 17"/>
          <p:cNvSpPr/>
          <p:nvPr userDrawn="1"/>
        </p:nvSpPr>
        <p:spPr>
          <a:xfrm>
            <a:off x="442027"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dirty="0"/>
          </a:p>
        </p:txBody>
      </p:sp>
      <p:sp>
        <p:nvSpPr>
          <p:cNvPr id="22" name="Rectangle 21"/>
          <p:cNvSpPr/>
          <p:nvPr userDrawn="1"/>
        </p:nvSpPr>
        <p:spPr>
          <a:xfrm>
            <a:off x="7154649" y="3867502"/>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dirty="0"/>
          </a:p>
        </p:txBody>
      </p:sp>
      <p:sp>
        <p:nvSpPr>
          <p:cNvPr id="5" name="Picture Placeholder 4"/>
          <p:cNvSpPr>
            <a:spLocks noGrp="1"/>
          </p:cNvSpPr>
          <p:nvPr>
            <p:ph type="pic" sz="quarter" idx="27"/>
          </p:nvPr>
        </p:nvSpPr>
        <p:spPr>
          <a:xfrm>
            <a:off x="237744" y="640080"/>
            <a:ext cx="2816352" cy="2485582"/>
          </a:xfrm>
          <a:solidFill>
            <a:schemeClr val="bg1">
              <a:lumMod val="95000"/>
            </a:schemeClr>
          </a:solidFill>
        </p:spPr>
        <p:txBody>
          <a:bodyPr tIns="182880">
            <a:normAutofit/>
          </a:bodyPr>
          <a:lstStyle>
            <a:lvl1pPr marL="0" indent="0" algn="ctr">
              <a:buNone/>
              <a:defRPr sz="1400"/>
            </a:lvl1pPr>
          </a:lstStyle>
          <a:p>
            <a:r>
              <a:rPr lang="en-US" dirty="0"/>
              <a:t>Click icon to add picture</a:t>
            </a:r>
          </a:p>
        </p:txBody>
      </p:sp>
      <p:sp>
        <p:nvSpPr>
          <p:cNvPr id="13" name="Text Placeholder 12"/>
          <p:cNvSpPr>
            <a:spLocks noGrp="1"/>
          </p:cNvSpPr>
          <p:nvPr>
            <p:ph type="body" sz="quarter" idx="28" hasCustomPrompt="1"/>
          </p:nvPr>
        </p:nvSpPr>
        <p:spPr>
          <a:xfrm>
            <a:off x="7155180" y="465810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a:t> </a:t>
            </a:r>
          </a:p>
        </p:txBody>
      </p:sp>
      <p:sp>
        <p:nvSpPr>
          <p:cNvPr id="48" name="Picture Placeholder 4"/>
          <p:cNvSpPr>
            <a:spLocks noGrp="1"/>
          </p:cNvSpPr>
          <p:nvPr>
            <p:ph type="pic" sz="quarter" idx="30"/>
          </p:nvPr>
        </p:nvSpPr>
        <p:spPr>
          <a:xfrm>
            <a:off x="3575303" y="1446028"/>
            <a:ext cx="2816352" cy="4080776"/>
          </a:xfrm>
          <a:solidFill>
            <a:schemeClr val="bg1">
              <a:lumMod val="95000"/>
            </a:schemeClr>
          </a:solidFill>
        </p:spPr>
        <p:txBody>
          <a:bodyPr tIns="182880">
            <a:normAutofit/>
          </a:bodyPr>
          <a:lstStyle>
            <a:lvl1pPr marL="0" indent="0" algn="ctr">
              <a:buNone/>
              <a:defRPr sz="1400"/>
            </a:lvl1pPr>
          </a:lstStyle>
          <a:p>
            <a:r>
              <a:rPr lang="en-US" dirty="0"/>
              <a:t>Click icon to add picture</a:t>
            </a:r>
          </a:p>
        </p:txBody>
      </p:sp>
      <p:sp>
        <p:nvSpPr>
          <p:cNvPr id="49" name="Rectangle 48"/>
          <p:cNvSpPr/>
          <p:nvPr userDrawn="1"/>
        </p:nvSpPr>
        <p:spPr>
          <a:xfrm>
            <a:off x="3575303" y="5526804"/>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Picture Placeholder 4"/>
          <p:cNvSpPr>
            <a:spLocks noGrp="1"/>
          </p:cNvSpPr>
          <p:nvPr>
            <p:ph type="pic" sz="quarter" idx="31"/>
          </p:nvPr>
        </p:nvSpPr>
        <p:spPr>
          <a:xfrm>
            <a:off x="6959473" y="640080"/>
            <a:ext cx="2816352" cy="4886724"/>
          </a:xfrm>
          <a:solidFill>
            <a:schemeClr val="bg1">
              <a:lumMod val="95000"/>
            </a:schemeClr>
          </a:solidFill>
        </p:spPr>
        <p:txBody>
          <a:bodyPr tIns="182880">
            <a:normAutofit/>
          </a:bodyPr>
          <a:lstStyle>
            <a:lvl1pPr marL="0" indent="0" algn="ctr">
              <a:buNone/>
              <a:defRPr sz="1400"/>
            </a:lvl1pPr>
          </a:lstStyle>
          <a:p>
            <a:r>
              <a:rPr lang="en-US" dirty="0"/>
              <a:t>Click icon to add picture</a:t>
            </a:r>
          </a:p>
        </p:txBody>
      </p:sp>
      <p:sp>
        <p:nvSpPr>
          <p:cNvPr id="52" name="Rectangle 51"/>
          <p:cNvSpPr/>
          <p:nvPr userDrawn="1"/>
        </p:nvSpPr>
        <p:spPr>
          <a:xfrm>
            <a:off x="6959473" y="5526804"/>
            <a:ext cx="2816352" cy="1828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 Placeholder 21"/>
          <p:cNvSpPr>
            <a:spLocks noGrp="1"/>
          </p:cNvSpPr>
          <p:nvPr>
            <p:ph type="body" sz="quarter" idx="60" hasCustomPrompt="1"/>
          </p:nvPr>
        </p:nvSpPr>
        <p:spPr>
          <a:xfrm>
            <a:off x="3840479" y="5820181"/>
            <a:ext cx="2423160" cy="247243"/>
          </a:xfrm>
        </p:spPr>
        <p:txBody>
          <a:bodyPr lIns="0" tIns="0" rIns="0" bIns="0" anchor="t">
            <a:noAutofit/>
          </a:bodyPr>
          <a:lstStyle>
            <a:lvl1pPr marL="0" indent="0" algn="l">
              <a:lnSpc>
                <a:spcPct val="100000"/>
              </a:lnSpc>
              <a:spcBef>
                <a:spcPts val="0"/>
              </a:spcBef>
              <a:buNone/>
              <a:defRPr sz="14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6" name="Text Placeholder 21"/>
          <p:cNvSpPr>
            <a:spLocks noGrp="1"/>
          </p:cNvSpPr>
          <p:nvPr>
            <p:ph type="body" sz="quarter" idx="61" hasCustomPrompt="1"/>
          </p:nvPr>
        </p:nvSpPr>
        <p:spPr>
          <a:xfrm>
            <a:off x="3840479" y="6146006"/>
            <a:ext cx="2423160" cy="642938"/>
          </a:xfrm>
        </p:spPr>
        <p:txBody>
          <a:bodyPr lIns="0" tIns="0" rIns="0" bIns="0" anchor="t">
            <a:noAutofit/>
          </a:bodyPr>
          <a:lstStyle>
            <a:lvl1pPr marL="0" indent="0" algn="l">
              <a:lnSpc>
                <a:spcPct val="110000"/>
              </a:lnSpc>
              <a:spcBef>
                <a:spcPts val="0"/>
              </a:spcBef>
              <a:buNone/>
              <a:defRPr sz="1100" b="0" i="0">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endParaRPr lang="en-US" dirty="0"/>
          </a:p>
        </p:txBody>
      </p:sp>
      <p:sp>
        <p:nvSpPr>
          <p:cNvPr id="57" name="Text Placeholder 21"/>
          <p:cNvSpPr>
            <a:spLocks noGrp="1"/>
          </p:cNvSpPr>
          <p:nvPr>
            <p:ph type="body" sz="quarter" idx="62" hasCustomPrompt="1"/>
          </p:nvPr>
        </p:nvSpPr>
        <p:spPr>
          <a:xfrm>
            <a:off x="3840479" y="6860600"/>
            <a:ext cx="2423160" cy="236886"/>
          </a:xfrm>
        </p:spPr>
        <p:txBody>
          <a:bodyPr lIns="0" tIns="0" rIns="0" bIns="0" anchor="t">
            <a:noAutofit/>
          </a:bodyPr>
          <a:lstStyle>
            <a:lvl1pPr marL="0" indent="0" algn="l">
              <a:lnSpc>
                <a:spcPct val="100000"/>
              </a:lnSpc>
              <a:spcBef>
                <a:spcPts val="0"/>
              </a:spcBef>
              <a:buNone/>
              <a:defRPr sz="11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58" name="Text Placeholder 21"/>
          <p:cNvSpPr>
            <a:spLocks noGrp="1"/>
          </p:cNvSpPr>
          <p:nvPr>
            <p:ph type="body" sz="quarter" idx="63" hasCustomPrompt="1"/>
          </p:nvPr>
        </p:nvSpPr>
        <p:spPr>
          <a:xfrm>
            <a:off x="7156069" y="5820182"/>
            <a:ext cx="2423160" cy="1040418"/>
          </a:xfrm>
        </p:spPr>
        <p:txBody>
          <a:bodyPr lIns="0" tIns="0" rIns="0" bIns="0" anchor="ctr">
            <a:noAutofit/>
          </a:bodyPr>
          <a:lstStyle>
            <a:lvl1pPr marL="0" indent="0" algn="ctr">
              <a:lnSpc>
                <a:spcPct val="120000"/>
              </a:lnSpc>
              <a:spcBef>
                <a:spcPts val="0"/>
              </a:spcBef>
              <a:buNone/>
              <a:defRPr sz="2400" b="0" i="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Company name</a:t>
            </a:r>
            <a:endParaRPr dirty="0"/>
          </a:p>
        </p:txBody>
      </p:sp>
    </p:spTree>
    <p:extLst>
      <p:ext uri="{BB962C8B-B14F-4D97-AF65-F5344CB8AC3E}">
        <p14:creationId xmlns:p14="http://schemas.microsoft.com/office/powerpoint/2010/main" val="586319277"/>
      </p:ext>
    </p:extLst>
  </p:cSld>
  <p:clrMapOvr>
    <a:masterClrMapping/>
  </p:clrMapOvr>
  <p:extLst>
    <p:ext uri="{DCECCB84-F9BA-43D5-87BE-67443E8EF086}">
      <p15:sldGuideLst xmlns:p15="http://schemas.microsoft.com/office/powerpoint/2012/main">
        <p15:guide id="1" orient="horz" pos="288" userDrawn="1">
          <p15:clr>
            <a:srgbClr val="FBAE40"/>
          </p15:clr>
        </p15:guide>
        <p15:guide id="2" orient="horz" pos="4560" userDrawn="1">
          <p15:clr>
            <a:srgbClr val="FBAE40"/>
          </p15:clr>
        </p15:guide>
        <p15:guide id="3" pos="144" userDrawn="1">
          <p15:clr>
            <a:srgbClr val="FBAE40"/>
          </p15:clr>
        </p15:guide>
        <p15:guide id="4" pos="1920" userDrawn="1">
          <p15:clr>
            <a:srgbClr val="FBAE40"/>
          </p15:clr>
        </p15:guide>
        <p15:guide id="6" pos="6156" userDrawn="1">
          <p15:clr>
            <a:srgbClr val="FBAE40"/>
          </p15:clr>
        </p15:guide>
        <p15:guide id="7" pos="4382" userDrawn="1">
          <p15:clr>
            <a:srgbClr val="FBAE40"/>
          </p15:clr>
        </p15:guide>
        <p15:guide id="8" pos="2250" userDrawn="1">
          <p15:clr>
            <a:srgbClr val="FBAE40"/>
          </p15:clr>
        </p15:guide>
        <p15:guide id="9" pos="402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79" name="Straight Connector 78"/>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78" name="Rectangle 77"/>
          <p:cNvSpPr/>
          <p:nvPr userDrawn="1"/>
        </p:nvSpPr>
        <p:spPr>
          <a:xfrm>
            <a:off x="695858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Picture Placeholder 4"/>
          <p:cNvSpPr>
            <a:spLocks noGrp="1"/>
          </p:cNvSpPr>
          <p:nvPr>
            <p:ph type="pic" sz="quarter" idx="60"/>
          </p:nvPr>
        </p:nvSpPr>
        <p:spPr>
          <a:xfrm>
            <a:off x="6958584" y="3265712"/>
            <a:ext cx="2816352" cy="2268881"/>
          </a:xfrm>
          <a:solidFill>
            <a:schemeClr val="bg1">
              <a:lumMod val="95000"/>
            </a:schemeClr>
          </a:solidFill>
        </p:spPr>
        <p:txBody>
          <a:bodyPr tIns="182880">
            <a:normAutofit/>
          </a:bodyPr>
          <a:lstStyle>
            <a:lvl1pPr marL="0" indent="0" algn="ctr">
              <a:buNone/>
              <a:defRPr sz="1400"/>
            </a:lvl1pPr>
          </a:lstStyle>
          <a:p>
            <a:r>
              <a:rPr lang="en-US" dirty="0"/>
              <a:t>Click icon to add picture</a:t>
            </a:r>
          </a:p>
        </p:txBody>
      </p:sp>
      <p:sp>
        <p:nvSpPr>
          <p:cNvPr id="72" name="Text Placeholder 21"/>
          <p:cNvSpPr>
            <a:spLocks noGrp="1"/>
          </p:cNvSpPr>
          <p:nvPr>
            <p:ph type="body" sz="quarter" idx="63" hasCustomPrompt="1"/>
          </p:nvPr>
        </p:nvSpPr>
        <p:spPr>
          <a:xfrm>
            <a:off x="7155180" y="5805715"/>
            <a:ext cx="2423160" cy="1204685"/>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3" name="Text Placeholder 21"/>
          <p:cNvSpPr>
            <a:spLocks noGrp="1"/>
          </p:cNvSpPr>
          <p:nvPr>
            <p:ph type="body" sz="quarter" idx="64" hasCustomPrompt="1"/>
          </p:nvPr>
        </p:nvSpPr>
        <p:spPr>
          <a:xfrm>
            <a:off x="7155180" y="1622984"/>
            <a:ext cx="2423160"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74" name="Rectangle 73"/>
          <p:cNvSpPr/>
          <p:nvPr userDrawn="1"/>
        </p:nvSpPr>
        <p:spPr>
          <a:xfrm>
            <a:off x="695858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Placeholder 21"/>
          <p:cNvSpPr>
            <a:spLocks noGrp="1"/>
          </p:cNvSpPr>
          <p:nvPr>
            <p:ph type="body" sz="quarter" idx="65" hasCustomPrompt="1"/>
          </p:nvPr>
        </p:nvSpPr>
        <p:spPr>
          <a:xfrm>
            <a:off x="7223760"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77" name="Rectangle 76"/>
          <p:cNvSpPr/>
          <p:nvPr userDrawn="1"/>
        </p:nvSpPr>
        <p:spPr>
          <a:xfrm>
            <a:off x="3575303"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Placeholder 21"/>
          <p:cNvSpPr>
            <a:spLocks noGrp="1"/>
          </p:cNvSpPr>
          <p:nvPr>
            <p:ph type="body" sz="quarter" idx="61" hasCustomPrompt="1"/>
          </p:nvPr>
        </p:nvSpPr>
        <p:spPr>
          <a:xfrm>
            <a:off x="3771899" y="822960"/>
            <a:ext cx="2423160" cy="1386841"/>
          </a:xfrm>
        </p:spPr>
        <p:txBody>
          <a:bodyPr lIns="0" tIns="0" rIns="0" bIns="0" anchor="t">
            <a:noAutofit/>
          </a:bodyPr>
          <a:lstStyle>
            <a:lvl1pPr marL="0" indent="0" algn="l">
              <a:lnSpc>
                <a:spcPct val="150000"/>
              </a:lnSpc>
              <a:spcBef>
                <a:spcPts val="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1" name="Text Placeholder 21"/>
          <p:cNvSpPr>
            <a:spLocks noGrp="1"/>
          </p:cNvSpPr>
          <p:nvPr>
            <p:ph type="body" sz="quarter" idx="62" hasCustomPrompt="1"/>
          </p:nvPr>
        </p:nvSpPr>
        <p:spPr>
          <a:xfrm>
            <a:off x="3771899" y="4846320"/>
            <a:ext cx="2423160" cy="2164080"/>
          </a:xfrm>
        </p:spPr>
        <p:txBody>
          <a:bodyPr lIns="0" tIns="0" rIns="0" bIns="0" anchor="t">
            <a:noAutofit/>
          </a:bodyPr>
          <a:lstStyle>
            <a:lvl1pPr marL="0" indent="0" algn="l">
              <a:lnSpc>
                <a:spcPct val="120000"/>
              </a:lnSpc>
              <a:spcBef>
                <a:spcPts val="0"/>
              </a:spcBef>
              <a:buNone/>
              <a:defRPr sz="1100" b="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6" name="Rectangle 75"/>
          <p:cNvSpPr/>
          <p:nvPr userDrawn="1"/>
        </p:nvSpPr>
        <p:spPr>
          <a:xfrm>
            <a:off x="23774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userDrawn="1"/>
        </p:nvSpPr>
        <p:spPr>
          <a:xfrm>
            <a:off x="23774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 Placeholder 21"/>
          <p:cNvSpPr>
            <a:spLocks noGrp="1"/>
          </p:cNvSpPr>
          <p:nvPr>
            <p:ph type="body" sz="quarter" idx="20" hasCustomPrompt="1"/>
          </p:nvPr>
        </p:nvSpPr>
        <p:spPr>
          <a:xfrm>
            <a:off x="423333" y="5748867"/>
            <a:ext cx="2445174" cy="1261533"/>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23333" y="1622984"/>
            <a:ext cx="2445174"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52" name="Text Placeholder 21"/>
          <p:cNvSpPr>
            <a:spLocks noGrp="1"/>
          </p:cNvSpPr>
          <p:nvPr>
            <p:ph type="body" sz="quarter" idx="58" hasCustomPrompt="1"/>
          </p:nvPr>
        </p:nvSpPr>
        <p:spPr>
          <a:xfrm>
            <a:off x="423333" y="696686"/>
            <a:ext cx="2445174"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53" name="Picture Placeholder 4"/>
          <p:cNvSpPr>
            <a:spLocks noGrp="1"/>
          </p:cNvSpPr>
          <p:nvPr>
            <p:ph type="pic" sz="quarter" idx="59"/>
          </p:nvPr>
        </p:nvSpPr>
        <p:spPr>
          <a:xfrm>
            <a:off x="237744" y="3265713"/>
            <a:ext cx="2816352" cy="2268881"/>
          </a:xfrm>
          <a:solidFill>
            <a:schemeClr val="bg1">
              <a:lumMod val="95000"/>
            </a:schemeClr>
          </a:solidFill>
        </p:spPr>
        <p:txBody>
          <a:bodyPr tIns="182880">
            <a:normAutofit/>
          </a:bodyPr>
          <a:lstStyle>
            <a:lvl1pPr marL="0" indent="0" algn="ctr">
              <a:buNone/>
              <a:defRPr sz="1400"/>
            </a:lvl1pPr>
          </a:lstStyle>
          <a:p>
            <a:r>
              <a:rPr lang="en-US" dirty="0"/>
              <a:t>Click icon to add picture</a:t>
            </a:r>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Picture Placeholder 4"/>
          <p:cNvSpPr>
            <a:spLocks noGrp="1"/>
          </p:cNvSpPr>
          <p:nvPr>
            <p:ph type="pic" sz="quarter" idx="30"/>
          </p:nvPr>
        </p:nvSpPr>
        <p:spPr>
          <a:xfrm>
            <a:off x="3575303" y="2351314"/>
            <a:ext cx="2816352" cy="2235200"/>
          </a:xfrm>
          <a:solidFill>
            <a:schemeClr val="bg1">
              <a:lumMod val="95000"/>
            </a:schemeClr>
          </a:solidFill>
        </p:spPr>
        <p:txBody>
          <a:bodyPr tIns="182880">
            <a:normAutofit/>
          </a:bodyPr>
          <a:lstStyle>
            <a:lvl1pPr marL="0" indent="0" algn="ctr">
              <a:buNone/>
              <a:defRPr sz="1400"/>
            </a:lvl1pPr>
          </a:lstStyle>
          <a:p>
            <a:r>
              <a:rPr lang="en-US" dirty="0"/>
              <a:t>Click icon to add picture</a:t>
            </a:r>
          </a:p>
        </p:txBody>
      </p:sp>
    </p:spTree>
    <p:extLst>
      <p:ext uri="{BB962C8B-B14F-4D97-AF65-F5344CB8AC3E}">
        <p14:creationId xmlns:p14="http://schemas.microsoft.com/office/powerpoint/2010/main" val="1184508751"/>
      </p:ext>
    </p:extLst>
  </p:cSld>
  <p:clrMapOvr>
    <a:masterClrMapping/>
  </p:clrMapOvr>
  <p:extLst>
    <p:ext uri="{DCECCB84-F9BA-43D5-87BE-67443E8EF086}">
      <p15:sldGuideLst xmlns:p15="http://schemas.microsoft.com/office/powerpoint/2012/main">
        <p15:guide id="1" pos="144" userDrawn="1">
          <p15:clr>
            <a:srgbClr val="FBAE40"/>
          </p15:clr>
        </p15:guide>
        <p15:guide id="2" pos="1920" userDrawn="1">
          <p15:clr>
            <a:srgbClr val="FBAE40"/>
          </p15:clr>
        </p15:guide>
        <p15:guide id="3" pos="2250" userDrawn="1">
          <p15:clr>
            <a:srgbClr val="FBAE40"/>
          </p15:clr>
        </p15:guide>
        <p15:guide id="4" pos="4026" userDrawn="1">
          <p15:clr>
            <a:srgbClr val="FBAE40"/>
          </p15:clr>
        </p15:guide>
        <p15:guide id="5" pos="4382" userDrawn="1">
          <p15:clr>
            <a:srgbClr val="FBAE40"/>
          </p15:clr>
        </p15:guide>
        <p15:guide id="6" pos="6160" userDrawn="1">
          <p15:clr>
            <a:srgbClr val="FBAE40"/>
          </p15:clr>
        </p15:guide>
        <p15:guide id="7" orient="horz" pos="288" userDrawn="1">
          <p15:clr>
            <a:srgbClr val="FBAE40"/>
          </p15:clr>
        </p15:guide>
        <p15:guide id="8" orient="horz" pos="45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01/08/25</a:t>
            </a:fld>
            <a:endParaRPr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dirty="0"/>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endParaRPr lang="en-US"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0"/>
          </p:nvPr>
        </p:nvSpPr>
        <p:spPr>
          <a:xfrm>
            <a:off x="4457700" y="743984"/>
            <a:ext cx="1825941" cy="595085"/>
          </a:xfrm>
        </p:spPr>
        <p:txBody>
          <a:bodyPr anchor="ctr"/>
          <a:lstStyle/>
          <a:p>
            <a:pPr algn="ctr"/>
            <a:r>
              <a:rPr lang="en-US" sz="1500" dirty="0"/>
              <a:t>GOPIO INTERNATIONAL AT A GLANCE</a:t>
            </a:r>
          </a:p>
        </p:txBody>
      </p:sp>
      <p:sp>
        <p:nvSpPr>
          <p:cNvPr id="4" name="Text Placeholder 3"/>
          <p:cNvSpPr>
            <a:spLocks noGrp="1"/>
          </p:cNvSpPr>
          <p:nvPr>
            <p:ph type="body" sz="quarter" idx="21"/>
          </p:nvPr>
        </p:nvSpPr>
        <p:spPr>
          <a:xfrm>
            <a:off x="7132320" y="1346767"/>
            <a:ext cx="2534194" cy="2449006"/>
          </a:xfrm>
        </p:spPr>
        <p:txBody>
          <a:bodyPr anchor="ctr"/>
          <a:lstStyle/>
          <a:p>
            <a:pPr algn="ctr"/>
            <a:r>
              <a:rPr lang="en-US" sz="2000" spc="200" dirty="0">
                <a:solidFill>
                  <a:srgbClr val="D3370B"/>
                </a:solidFill>
                <a:ea typeface="Times New Roman" panose="02020603050405020304" pitchFamily="18" charset="0"/>
                <a:cs typeface="Arial" panose="020B0604020202020204" pitchFamily="34" charset="0"/>
              </a:rPr>
              <a:t>GLOBAL ORGANIZATION OF PEOPLE OF INDIAN ORIGIN (GOPIO)</a:t>
            </a:r>
            <a:endParaRPr lang="en-US" sz="2000" spc="200" dirty="0">
              <a:solidFill>
                <a:srgbClr val="2F4B83"/>
              </a:solidFill>
              <a:ea typeface="Times New Roman" panose="02020603050405020304" pitchFamily="18" charset="0"/>
              <a:cs typeface="Arial" panose="020B0604020202020204" pitchFamily="34" charset="0"/>
            </a:endParaRPr>
          </a:p>
          <a:p>
            <a:pPr algn="ctr"/>
            <a:r>
              <a:rPr lang="en-US" sz="2000" dirty="0">
                <a:solidFill>
                  <a:srgbClr val="D3370B"/>
                </a:solidFill>
                <a:ea typeface="Times New Roman" panose="02020603050405020304" pitchFamily="18" charset="0"/>
                <a:cs typeface="Times New Roman" panose="02020603050405020304" pitchFamily="18" charset="0"/>
              </a:rPr>
              <a:t>Central </a:t>
            </a:r>
          </a:p>
          <a:p>
            <a:pPr algn="ctr"/>
            <a:r>
              <a:rPr lang="en-US" sz="2000" dirty="0">
                <a:solidFill>
                  <a:srgbClr val="D3370B"/>
                </a:solidFill>
                <a:ea typeface="Times New Roman" panose="02020603050405020304" pitchFamily="18" charset="0"/>
                <a:cs typeface="Times New Roman" panose="02020603050405020304" pitchFamily="18" charset="0"/>
              </a:rPr>
              <a:t> New Jersey Chapter</a:t>
            </a:r>
            <a:endParaRPr lang="en-US" sz="2000" dirty="0"/>
          </a:p>
        </p:txBody>
      </p:sp>
      <p:sp>
        <p:nvSpPr>
          <p:cNvPr id="5" name="Text Placeholder 4"/>
          <p:cNvSpPr>
            <a:spLocks noGrp="1"/>
          </p:cNvSpPr>
          <p:nvPr>
            <p:ph type="body" sz="quarter" idx="22"/>
          </p:nvPr>
        </p:nvSpPr>
        <p:spPr>
          <a:xfrm>
            <a:off x="7132320" y="4750594"/>
            <a:ext cx="2423160" cy="678323"/>
          </a:xfrm>
        </p:spPr>
        <p:txBody>
          <a:bodyPr/>
          <a:lstStyle/>
          <a:p>
            <a:pPr algn="ctr"/>
            <a:endParaRPr lang="en-US" sz="1400" dirty="0"/>
          </a:p>
        </p:txBody>
      </p:sp>
      <p:sp>
        <p:nvSpPr>
          <p:cNvPr id="7" name="Text Placeholder 6"/>
          <p:cNvSpPr>
            <a:spLocks noGrp="1"/>
          </p:cNvSpPr>
          <p:nvPr>
            <p:ph type="body" sz="quarter" idx="28"/>
          </p:nvPr>
        </p:nvSpPr>
        <p:spPr/>
        <p:txBody>
          <a:bodyPr/>
          <a:lstStyle/>
          <a:p>
            <a:endParaRPr lang="en-US" dirty="0"/>
          </a:p>
        </p:txBody>
      </p:sp>
      <p:sp>
        <p:nvSpPr>
          <p:cNvPr id="13" name="Text Placeholder 12"/>
          <p:cNvSpPr>
            <a:spLocks noGrp="1"/>
          </p:cNvSpPr>
          <p:nvPr>
            <p:ph type="body" sz="quarter" idx="63"/>
          </p:nvPr>
        </p:nvSpPr>
        <p:spPr>
          <a:xfrm>
            <a:off x="3620252" y="5788773"/>
            <a:ext cx="2713926" cy="1324479"/>
          </a:xfrm>
          <a:solidFill>
            <a:schemeClr val="bg1"/>
          </a:solidFill>
        </p:spPr>
        <p:txBody>
          <a:bodyPr/>
          <a:lstStyle/>
          <a:p>
            <a:pPr marL="285750" indent="-222250" algn="l">
              <a:buFont typeface="Arial" panose="020B0604020202020204" pitchFamily="34" charset="0"/>
              <a:buChar char="•"/>
            </a:pPr>
            <a:r>
              <a:rPr lang="en-US" sz="1150" b="1" dirty="0">
                <a:solidFill>
                  <a:schemeClr val="tx1"/>
                </a:solidFill>
              </a:rPr>
              <a:t>Website: </a:t>
            </a:r>
            <a:r>
              <a:rPr lang="en-US" sz="1150" dirty="0">
                <a:solidFill>
                  <a:schemeClr val="tx1"/>
                </a:solidFill>
              </a:rPr>
              <a:t>gopio-</a:t>
            </a:r>
            <a:r>
              <a:rPr lang="en-US" sz="1150">
                <a:solidFill>
                  <a:schemeClr val="tx1"/>
                </a:solidFill>
              </a:rPr>
              <a:t>nj.com</a:t>
            </a:r>
            <a:endParaRPr lang="en-US" sz="1150" dirty="0">
              <a:solidFill>
                <a:schemeClr val="tx1"/>
              </a:solidFill>
            </a:endParaRPr>
          </a:p>
          <a:p>
            <a:pPr marL="285750" indent="-222250" algn="l">
              <a:buFont typeface="Arial" panose="020B0604020202020204" pitchFamily="34" charset="0"/>
              <a:buChar char="•"/>
            </a:pPr>
            <a:r>
              <a:rPr lang="en-US" sz="1150" b="1" dirty="0">
                <a:solidFill>
                  <a:schemeClr val="tx1"/>
                </a:solidFill>
              </a:rPr>
              <a:t>Email: </a:t>
            </a:r>
            <a:r>
              <a:rPr lang="en-US" sz="1150" i="0" dirty="0">
                <a:solidFill>
                  <a:schemeClr val="tx1"/>
                </a:solidFill>
                <a:effectLst/>
              </a:rPr>
              <a:t>Gopio-cj@googlegroups.com </a:t>
            </a:r>
          </a:p>
          <a:p>
            <a:pPr marL="285750" indent="-222250" algn="l">
              <a:buFont typeface="Arial" panose="020B0604020202020204" pitchFamily="34" charset="0"/>
              <a:buChar char="•"/>
            </a:pPr>
            <a:r>
              <a:rPr lang="en-US" sz="1150" b="1" dirty="0">
                <a:solidFill>
                  <a:schemeClr val="tx1"/>
                </a:solidFill>
              </a:rPr>
              <a:t>Phone: </a:t>
            </a:r>
            <a:r>
              <a:rPr lang="en-US" sz="1150" dirty="0">
                <a:solidFill>
                  <a:schemeClr val="tx1"/>
                </a:solidFill>
              </a:rPr>
              <a:t>(732) 939-6843</a:t>
            </a:r>
          </a:p>
          <a:p>
            <a:pPr marL="285750" indent="-222250" algn="l">
              <a:buFont typeface="Arial" panose="020B0604020202020204" pitchFamily="34" charset="0"/>
              <a:buChar char="•"/>
            </a:pPr>
            <a:r>
              <a:rPr lang="en-US" sz="1150" b="1" i="0" dirty="0">
                <a:solidFill>
                  <a:schemeClr val="tx1"/>
                </a:solidFill>
              </a:rPr>
              <a:t>Address: </a:t>
            </a:r>
            <a:r>
              <a:rPr lang="en-US" sz="1150" dirty="0">
                <a:solidFill>
                  <a:schemeClr val="tx1"/>
                </a:solidFill>
              </a:rPr>
              <a:t>1600 Route 130, North Brunswick, NJ 08902</a:t>
            </a:r>
          </a:p>
        </p:txBody>
      </p:sp>
      <p:pic>
        <p:nvPicPr>
          <p:cNvPr id="20" name="Picture 19">
            <a:extLst>
              <a:ext uri="{FF2B5EF4-FFF2-40B4-BE49-F238E27FC236}">
                <a16:creationId xmlns:a16="http://schemas.microsoft.com/office/drawing/2014/main" id="{86DD2A94-9E4D-47D8-A9F4-9015F0567B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575" y="3955626"/>
            <a:ext cx="630650" cy="635115"/>
          </a:xfrm>
          <a:prstGeom prst="rect">
            <a:avLst/>
          </a:prstGeom>
        </p:spPr>
      </p:pic>
      <p:pic>
        <p:nvPicPr>
          <p:cNvPr id="21" name="Picture 20">
            <a:extLst>
              <a:ext uri="{FF2B5EF4-FFF2-40B4-BE49-F238E27FC236}">
                <a16:creationId xmlns:a16="http://schemas.microsoft.com/office/drawing/2014/main" id="{663449DB-9689-424D-9F49-6C47CC2C83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7901" y="767362"/>
            <a:ext cx="523494" cy="523494"/>
          </a:xfrm>
          <a:prstGeom prst="rect">
            <a:avLst/>
          </a:prstGeom>
        </p:spPr>
      </p:pic>
      <p:pic>
        <p:nvPicPr>
          <p:cNvPr id="22" name="Picture 21">
            <a:extLst>
              <a:ext uri="{FF2B5EF4-FFF2-40B4-BE49-F238E27FC236}">
                <a16:creationId xmlns:a16="http://schemas.microsoft.com/office/drawing/2014/main" id="{EB102319-AC11-446B-B455-EB188AFD0C09}"/>
              </a:ext>
            </a:extLst>
          </p:cNvPr>
          <p:cNvPicPr>
            <a:picLocks noChangeAspect="1"/>
          </p:cNvPicPr>
          <p:nvPr/>
        </p:nvPicPr>
        <p:blipFill>
          <a:blip r:embed="rId4"/>
          <a:stretch>
            <a:fillRect/>
          </a:stretch>
        </p:blipFill>
        <p:spPr>
          <a:xfrm>
            <a:off x="6865144" y="4781794"/>
            <a:ext cx="3050381" cy="703033"/>
          </a:xfrm>
          <a:prstGeom prst="rect">
            <a:avLst/>
          </a:prstGeom>
          <a:noFill/>
          <a:ln>
            <a:noFill/>
          </a:ln>
        </p:spPr>
      </p:pic>
      <p:pic>
        <p:nvPicPr>
          <p:cNvPr id="40" name="Picture Placeholder 39">
            <a:extLst>
              <a:ext uri="{FF2B5EF4-FFF2-40B4-BE49-F238E27FC236}">
                <a16:creationId xmlns:a16="http://schemas.microsoft.com/office/drawing/2014/main" id="{BFFF27BE-BFAD-41C8-B7F5-77DDCC8DDE59}"/>
              </a:ext>
            </a:extLst>
          </p:cNvPr>
          <p:cNvPicPr>
            <a:picLocks noGrp="1" noChangeAspect="1"/>
          </p:cNvPicPr>
          <p:nvPr>
            <p:ph type="pic" sz="quarter" idx="30"/>
          </p:nvPr>
        </p:nvPicPr>
        <p:blipFill>
          <a:blip r:embed="rId5">
            <a:extLst>
              <a:ext uri="{28A0092B-C50C-407E-A947-70E740481C1C}">
                <a14:useLocalDpi xmlns:a14="http://schemas.microsoft.com/office/drawing/2010/main" val="0"/>
              </a:ext>
            </a:extLst>
          </a:blip>
          <a:srcRect t="7897" b="7897"/>
          <a:stretch>
            <a:fillRect/>
          </a:stretch>
        </p:blipFill>
        <p:spPr>
          <a:xfrm>
            <a:off x="3547300" y="1461518"/>
            <a:ext cx="3174271" cy="4080776"/>
          </a:xfrm>
        </p:spPr>
      </p:pic>
      <p:sp>
        <p:nvSpPr>
          <p:cNvPr id="41" name="Rectangle 40">
            <a:extLst>
              <a:ext uri="{FF2B5EF4-FFF2-40B4-BE49-F238E27FC236}">
                <a16:creationId xmlns:a16="http://schemas.microsoft.com/office/drawing/2014/main" id="{E42CFC50-FAFA-4625-8ABA-AC913521763C}"/>
              </a:ext>
            </a:extLst>
          </p:cNvPr>
          <p:cNvSpPr/>
          <p:nvPr/>
        </p:nvSpPr>
        <p:spPr>
          <a:xfrm>
            <a:off x="6961567" y="4852665"/>
            <a:ext cx="2810385" cy="523220"/>
          </a:xfrm>
          <a:prstGeom prst="rect">
            <a:avLst/>
          </a:prstGeom>
        </p:spPr>
        <p:txBody>
          <a:bodyPr wrap="none">
            <a:spAutoFit/>
          </a:bodyPr>
          <a:lstStyle/>
          <a:p>
            <a:pPr lvl="0" algn="ctr" defTabSz="1005840">
              <a:buClr>
                <a:srgbClr val="3D4346"/>
              </a:buClr>
            </a:pPr>
            <a:r>
              <a:rPr lang="en-US" sz="1400" b="1" dirty="0">
                <a:solidFill>
                  <a:schemeClr val="bg1"/>
                </a:solidFill>
                <a:latin typeface="+mj-lt"/>
              </a:rPr>
              <a:t>Global Indian Communities:</a:t>
            </a:r>
          </a:p>
          <a:p>
            <a:pPr lvl="0" algn="ctr" defTabSz="1005840">
              <a:buClr>
                <a:srgbClr val="3D4346"/>
              </a:buClr>
            </a:pPr>
            <a:r>
              <a:rPr lang="en-US" sz="1400" b="1" dirty="0">
                <a:solidFill>
                  <a:schemeClr val="bg1"/>
                </a:solidFill>
                <a:latin typeface="+mj-lt"/>
              </a:rPr>
              <a:t> Time is now for Unity</a:t>
            </a:r>
          </a:p>
        </p:txBody>
      </p:sp>
      <p:pic>
        <p:nvPicPr>
          <p:cNvPr id="45" name="Picture 44">
            <a:extLst>
              <a:ext uri="{FF2B5EF4-FFF2-40B4-BE49-F238E27FC236}">
                <a16:creationId xmlns:a16="http://schemas.microsoft.com/office/drawing/2014/main" id="{CCB3F39D-21A6-4E5E-A937-67133910926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0252" y="5774600"/>
            <a:ext cx="2566262" cy="1392496"/>
          </a:xfrm>
          <a:prstGeom prst="rect">
            <a:avLst/>
          </a:prstGeom>
        </p:spPr>
      </p:pic>
      <p:sp>
        <p:nvSpPr>
          <p:cNvPr id="49" name="Text Placeholder 48">
            <a:extLst>
              <a:ext uri="{FF2B5EF4-FFF2-40B4-BE49-F238E27FC236}">
                <a16:creationId xmlns:a16="http://schemas.microsoft.com/office/drawing/2014/main" id="{7C330FFC-10CC-44BD-A3BE-B619A5B3CDD2}"/>
              </a:ext>
            </a:extLst>
          </p:cNvPr>
          <p:cNvSpPr>
            <a:spLocks noGrp="1"/>
          </p:cNvSpPr>
          <p:nvPr>
            <p:ph type="body" sz="quarter" idx="19"/>
          </p:nvPr>
        </p:nvSpPr>
        <p:spPr>
          <a:xfrm>
            <a:off x="286449" y="3307555"/>
            <a:ext cx="2713926" cy="3824765"/>
          </a:xfrm>
        </p:spPr>
        <p:txBody>
          <a:bodyPr anchor="ctr"/>
          <a:lstStyle/>
          <a:p>
            <a:pPr algn="ctr">
              <a:lnSpc>
                <a:spcPct val="100000"/>
              </a:lnSpc>
            </a:pPr>
            <a:r>
              <a:rPr lang="en-US" b="1" i="0" u="sng" dirty="0">
                <a:latin typeface="+mj-lt"/>
                <a:cs typeface="Arial" panose="020B0604020202020204" pitchFamily="34" charset="0"/>
              </a:rPr>
              <a:t>GOPIO CENTRAL JERSEY MEMBERSHIP </a:t>
            </a:r>
          </a:p>
          <a:p>
            <a:pPr marL="171450" indent="-171450">
              <a:lnSpc>
                <a:spcPct val="100000"/>
              </a:lnSpc>
              <a:buFont typeface="Wingdings" panose="05000000000000000000" pitchFamily="2" charset="2"/>
              <a:buChar char="q"/>
            </a:pPr>
            <a:r>
              <a:rPr lang="en-US" dirty="0">
                <a:latin typeface="+mj-lt"/>
                <a:cs typeface="Arial" panose="020B0604020202020204" pitchFamily="34" charset="0"/>
              </a:rPr>
              <a:t>Permanent Individual: $200.00 </a:t>
            </a:r>
          </a:p>
          <a:p>
            <a:pPr marL="171450" indent="-171450">
              <a:lnSpc>
                <a:spcPct val="100000"/>
              </a:lnSpc>
              <a:buFont typeface="Wingdings" panose="05000000000000000000" pitchFamily="2" charset="2"/>
              <a:buChar char="q"/>
            </a:pPr>
            <a:r>
              <a:rPr lang="en-US" dirty="0">
                <a:latin typeface="+mj-lt"/>
                <a:cs typeface="Arial" panose="020B0604020202020204" pitchFamily="34" charset="0"/>
              </a:rPr>
              <a:t>Permanent Family: $300.00</a:t>
            </a:r>
          </a:p>
          <a:p>
            <a:pPr marL="171450" indent="-171450">
              <a:lnSpc>
                <a:spcPct val="100000"/>
              </a:lnSpc>
              <a:buFont typeface="Wingdings" panose="05000000000000000000" pitchFamily="2" charset="2"/>
              <a:buChar char="q"/>
            </a:pPr>
            <a:endParaRPr lang="en-US" dirty="0">
              <a:latin typeface="+mj-lt"/>
              <a:cs typeface="Arial" panose="020B0604020202020204" pitchFamily="34" charset="0"/>
            </a:endParaRP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500" b="1" i="1" dirty="0">
                <a:effectLst/>
                <a:latin typeface="+mj-lt"/>
                <a:ea typeface="Times New Roman" panose="02020603050405020304" pitchFamily="18" charset="0"/>
              </a:rPr>
              <a:t>Check payable to: </a:t>
            </a: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500" i="1" dirty="0">
                <a:effectLst/>
                <a:latin typeface="+mj-lt"/>
                <a:ea typeface="Times New Roman" panose="02020603050405020304" pitchFamily="18" charset="0"/>
              </a:rPr>
              <a:t>GOPIO of Central Jersey</a:t>
            </a: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500" dirty="0">
              <a:effectLst/>
              <a:latin typeface="+mj-lt"/>
              <a:ea typeface="Times New Roman" panose="02020603050405020304" pitchFamily="18" charset="0"/>
            </a:endParaRP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500" b="1" i="1" dirty="0">
                <a:effectLst/>
                <a:latin typeface="+mj-lt"/>
                <a:ea typeface="Times New Roman" panose="02020603050405020304" pitchFamily="18" charset="0"/>
              </a:rPr>
              <a:t>Mail checks to Attn</a:t>
            </a:r>
            <a:r>
              <a:rPr lang="en-US" sz="1500" i="1" dirty="0">
                <a:effectLst/>
                <a:latin typeface="+mj-lt"/>
                <a:ea typeface="Times New Roman" panose="02020603050405020304" pitchFamily="18" charset="0"/>
              </a:rPr>
              <a:t>:</a:t>
            </a: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500" i="1" dirty="0">
                <a:effectLst/>
                <a:latin typeface="+mj-lt"/>
                <a:ea typeface="Times New Roman" panose="02020603050405020304" pitchFamily="18" charset="0"/>
              </a:rPr>
              <a:t>Mr. Nishith Mehta, VP</a:t>
            </a:r>
            <a:endParaRPr lang="en-US" sz="1500" dirty="0">
              <a:effectLst/>
              <a:latin typeface="+mj-lt"/>
              <a:ea typeface="Times New Roman" panose="02020603050405020304" pitchFamily="18" charset="0"/>
            </a:endParaRP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500" i="1" dirty="0">
                <a:effectLst/>
                <a:latin typeface="+mj-lt"/>
                <a:ea typeface="Times New Roman" panose="02020603050405020304" pitchFamily="18" charset="0"/>
              </a:rPr>
              <a:t>1600 Route 130, </a:t>
            </a:r>
          </a:p>
          <a:p>
            <a:pPr marL="91440" marR="0">
              <a:lnSpc>
                <a:spcPct val="1000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500" i="1" dirty="0">
                <a:effectLst/>
                <a:latin typeface="+mj-lt"/>
                <a:ea typeface="Times New Roman" panose="02020603050405020304" pitchFamily="18" charset="0"/>
              </a:rPr>
              <a:t>North Brunswick, NJ 08902</a:t>
            </a:r>
            <a:endParaRPr lang="en-US" sz="1500" dirty="0">
              <a:effectLst/>
              <a:latin typeface="+mj-lt"/>
              <a:ea typeface="Times New Roman" panose="02020603050405020304" pitchFamily="18" charset="0"/>
            </a:endParaRPr>
          </a:p>
          <a:p>
            <a:pPr marL="171450" indent="-171450">
              <a:buFont typeface="Wingdings" panose="05000000000000000000" pitchFamily="2" charset="2"/>
              <a:buChar char="q"/>
            </a:pPr>
            <a:endParaRPr lang="en-US" sz="1000" dirty="0">
              <a:latin typeface="+mj-lt"/>
            </a:endParaRPr>
          </a:p>
        </p:txBody>
      </p:sp>
      <p:sp>
        <p:nvSpPr>
          <p:cNvPr id="2" name="TextBox 1"/>
          <p:cNvSpPr txBox="1"/>
          <p:nvPr/>
        </p:nvSpPr>
        <p:spPr>
          <a:xfrm>
            <a:off x="7813110" y="484433"/>
            <a:ext cx="1210492" cy="215444"/>
          </a:xfrm>
          <a:prstGeom prst="rect">
            <a:avLst/>
          </a:prstGeom>
          <a:noFill/>
        </p:spPr>
        <p:txBody>
          <a:bodyPr wrap="square" rtlCol="0">
            <a:spAutoFit/>
          </a:bodyPr>
          <a:lstStyle/>
          <a:p>
            <a:r>
              <a:rPr lang="en-US" sz="800" dirty="0">
                <a:effectLst>
                  <a:outerShdw blurRad="38100" dist="38100" dir="2700000" algn="tl">
                    <a:srgbClr val="000000">
                      <a:alpha val="43137"/>
                    </a:srgbClr>
                  </a:outerShdw>
                </a:effectLst>
              </a:rPr>
              <a:t>Central </a:t>
            </a:r>
            <a:r>
              <a:rPr lang="en-US" sz="800" dirty="0"/>
              <a:t>Jersey</a:t>
            </a:r>
            <a:r>
              <a:rPr lang="en-US" sz="800" dirty="0">
                <a:effectLst>
                  <a:outerShdw blurRad="38100" dist="38100" dir="2700000" algn="tl">
                    <a:srgbClr val="000000">
                      <a:alpha val="43137"/>
                    </a:srgbClr>
                  </a:outerShdw>
                </a:effectLst>
              </a:rPr>
              <a:t> Chapter</a:t>
            </a:r>
          </a:p>
        </p:txBody>
      </p:sp>
      <p:pic>
        <p:nvPicPr>
          <p:cNvPr id="19" name="Picture 2">
            <a:extLst>
              <a:ext uri="{FF2B5EF4-FFF2-40B4-BE49-F238E27FC236}">
                <a16:creationId xmlns:a16="http://schemas.microsoft.com/office/drawing/2014/main" id="{6004593C-8AC0-43F4-9F82-F3234F5793D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9872" y="665154"/>
            <a:ext cx="2423159" cy="243105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a:extLst>
              <a:ext uri="{FF2B5EF4-FFF2-40B4-BE49-F238E27FC236}">
                <a16:creationId xmlns:a16="http://schemas.microsoft.com/office/drawing/2014/main" id="{913FDF54-87CF-4D76-9940-5F549870212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96623" y="46499"/>
            <a:ext cx="1243464" cy="1247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43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 Placeholder 23"/>
          <p:cNvSpPr>
            <a:spLocks noGrp="1"/>
          </p:cNvSpPr>
          <p:nvPr>
            <p:ph type="body" sz="quarter" idx="64"/>
          </p:nvPr>
        </p:nvSpPr>
        <p:spPr>
          <a:xfrm>
            <a:off x="7022307" y="1458677"/>
            <a:ext cx="2646625" cy="5763654"/>
          </a:xfrm>
        </p:spPr>
        <p:txBody>
          <a:bodyPr/>
          <a:lstStyle/>
          <a:p>
            <a:pPr marL="0" indent="0">
              <a:buNone/>
            </a:pPr>
            <a:r>
              <a:rPr lang="en-US" b="1" dirty="0"/>
              <a:t>Required Details:</a:t>
            </a:r>
          </a:p>
          <a:p>
            <a:r>
              <a:rPr lang="en-US" dirty="0"/>
              <a:t>Name: ______________________</a:t>
            </a:r>
          </a:p>
          <a:p>
            <a:r>
              <a:rPr lang="en-US" dirty="0"/>
              <a:t>E-mail:  ______________________</a:t>
            </a:r>
          </a:p>
          <a:p>
            <a:r>
              <a:rPr lang="en-US" dirty="0"/>
              <a:t>Company (Optional): _____________</a:t>
            </a:r>
          </a:p>
          <a:p>
            <a:r>
              <a:rPr lang="en-US" dirty="0"/>
              <a:t>Address:  _____________________</a:t>
            </a:r>
          </a:p>
          <a:p>
            <a:r>
              <a:rPr lang="en-US" dirty="0"/>
              <a:t>  ___________________________ </a:t>
            </a:r>
          </a:p>
          <a:p>
            <a:r>
              <a:rPr lang="en-US" dirty="0"/>
              <a:t>City:  ________________________</a:t>
            </a:r>
          </a:p>
          <a:p>
            <a:r>
              <a:rPr lang="en-US" dirty="0"/>
              <a:t>State: ________        Zip __________</a:t>
            </a:r>
          </a:p>
          <a:p>
            <a:r>
              <a:rPr lang="en-US" dirty="0"/>
              <a:t>Tel (H) ______________________</a:t>
            </a:r>
          </a:p>
          <a:p>
            <a:r>
              <a:rPr lang="en-US" dirty="0"/>
              <a:t>Tel (W) ______________________ </a:t>
            </a:r>
          </a:p>
          <a:p>
            <a:r>
              <a:rPr lang="en-US" dirty="0"/>
              <a:t>Tel (C):  ______________________</a:t>
            </a:r>
          </a:p>
          <a:p>
            <a:pPr marL="0" indent="0">
              <a:buNone/>
            </a:pPr>
            <a:r>
              <a:rPr lang="en-US" b="1" u="sng" dirty="0"/>
              <a:t>Optional Details: </a:t>
            </a:r>
          </a:p>
          <a:p>
            <a:r>
              <a:rPr lang="en-US" dirty="0"/>
              <a:t>Partner’s Name: ________________ </a:t>
            </a:r>
          </a:p>
          <a:p>
            <a:r>
              <a:rPr lang="en-US" dirty="0"/>
              <a:t>DOB (DD/MM): ________________ </a:t>
            </a:r>
          </a:p>
          <a:p>
            <a:r>
              <a:rPr lang="en-US" dirty="0"/>
              <a:t>Anniv. Date (DD/MM): ___________           </a:t>
            </a:r>
          </a:p>
          <a:p>
            <a:r>
              <a:rPr lang="en-US" dirty="0"/>
              <a:t>How did you learn about GOPIO of CJ:</a:t>
            </a:r>
          </a:p>
          <a:p>
            <a:pPr marL="182563" lvl="1" indent="338138">
              <a:spcBef>
                <a:spcPts val="0"/>
              </a:spcBef>
              <a:buFont typeface="Wingdings" panose="05000000000000000000" pitchFamily="2" charset="2"/>
              <a:buChar char="q"/>
            </a:pPr>
            <a:r>
              <a:rPr lang="en-US" sz="1100" dirty="0"/>
              <a:t>Introduced by member </a:t>
            </a:r>
          </a:p>
          <a:p>
            <a:pPr marL="182563" lvl="2" indent="338138">
              <a:spcBef>
                <a:spcPts val="0"/>
              </a:spcBef>
              <a:buFont typeface="Wingdings" panose="05000000000000000000" pitchFamily="2" charset="2"/>
              <a:buChar char="q"/>
            </a:pPr>
            <a:r>
              <a:rPr lang="en-US" sz="1100" dirty="0"/>
              <a:t>Website </a:t>
            </a:r>
          </a:p>
          <a:p>
            <a:pPr marL="182563" lvl="2" indent="338138">
              <a:spcBef>
                <a:spcPts val="0"/>
              </a:spcBef>
              <a:buFont typeface="Wingdings" panose="05000000000000000000" pitchFamily="2" charset="2"/>
              <a:buChar char="q"/>
            </a:pPr>
            <a:r>
              <a:rPr lang="en-US" sz="1100" dirty="0"/>
              <a:t>Newspaper Article </a:t>
            </a:r>
          </a:p>
          <a:p>
            <a:pPr marL="182563" lvl="2" indent="338138">
              <a:spcBef>
                <a:spcPts val="0"/>
              </a:spcBef>
              <a:buFont typeface="Wingdings" panose="05000000000000000000" pitchFamily="2" charset="2"/>
              <a:buChar char="q"/>
            </a:pPr>
            <a:r>
              <a:rPr lang="en-US" sz="1100" dirty="0"/>
              <a:t>Other:  __________________</a:t>
            </a:r>
          </a:p>
        </p:txBody>
      </p:sp>
      <p:sp>
        <p:nvSpPr>
          <p:cNvPr id="25" name="Text Placeholder 24"/>
          <p:cNvSpPr>
            <a:spLocks noGrp="1"/>
          </p:cNvSpPr>
          <p:nvPr>
            <p:ph type="body" sz="quarter" idx="65"/>
          </p:nvPr>
        </p:nvSpPr>
        <p:spPr>
          <a:xfrm>
            <a:off x="7022307" y="696686"/>
            <a:ext cx="2646626" cy="595085"/>
          </a:xfrm>
        </p:spPr>
        <p:txBody>
          <a:bodyPr/>
          <a:lstStyle/>
          <a:p>
            <a:pPr algn="ctr"/>
            <a:r>
              <a:rPr lang="en-US" dirty="0"/>
              <a:t>GOPIO – Central  Jersey</a:t>
            </a:r>
          </a:p>
          <a:p>
            <a:pPr algn="ctr"/>
            <a:r>
              <a:rPr lang="en-US" dirty="0"/>
              <a:t>Membership Form</a:t>
            </a:r>
          </a:p>
        </p:txBody>
      </p:sp>
      <p:sp>
        <p:nvSpPr>
          <p:cNvPr id="7" name="Text Placeholder 6"/>
          <p:cNvSpPr>
            <a:spLocks noGrp="1"/>
          </p:cNvSpPr>
          <p:nvPr>
            <p:ph type="body" sz="quarter" idx="61"/>
          </p:nvPr>
        </p:nvSpPr>
        <p:spPr>
          <a:xfrm>
            <a:off x="3671741" y="1072725"/>
            <a:ext cx="2644611" cy="2577484"/>
          </a:xfrm>
        </p:spPr>
        <p:txBody>
          <a:bodyPr/>
          <a:lstStyle/>
          <a:p>
            <a:pPr algn="just">
              <a:lnSpc>
                <a:spcPct val="120000"/>
              </a:lnSpc>
            </a:pPr>
            <a:r>
              <a:rPr lang="en-US" sz="1100" i="0" dirty="0"/>
              <a:t>GOPIO International was formed in 1989 at the first convention of PIOs held in New York </a:t>
            </a:r>
          </a:p>
          <a:p>
            <a:pPr algn="just">
              <a:lnSpc>
                <a:spcPct val="120000"/>
              </a:lnSpc>
            </a:pPr>
            <a:r>
              <a:rPr lang="en-US" sz="1100" i="0" dirty="0"/>
              <a:t>GOPIO is active in 28 countries with over 78 chapters  around the globe. </a:t>
            </a:r>
          </a:p>
          <a:p>
            <a:pPr algn="just">
              <a:lnSpc>
                <a:spcPct val="120000"/>
              </a:lnSpc>
            </a:pPr>
            <a:r>
              <a:rPr lang="en-US" sz="1100" i="0" dirty="0"/>
              <a:t>Recent Annual Global Conventions were held in Zurich, New York, New Delhi, Mumbai and Hyderabad, Trindade , Bahrain.  </a:t>
            </a:r>
          </a:p>
          <a:p>
            <a:pPr algn="just">
              <a:lnSpc>
                <a:spcPct val="120000"/>
              </a:lnSpc>
            </a:pPr>
            <a:r>
              <a:rPr lang="en-US" sz="1100" i="0" dirty="0"/>
              <a:t>GOPIO has been campaigning for issues of interest to the Indian community on Capitol Hill and at the European Union  as well as with the Govt. of India, MOE, etc.</a:t>
            </a:r>
          </a:p>
        </p:txBody>
      </p:sp>
      <p:sp>
        <p:nvSpPr>
          <p:cNvPr id="9" name="Text Placeholder 8"/>
          <p:cNvSpPr>
            <a:spLocks noGrp="1"/>
          </p:cNvSpPr>
          <p:nvPr>
            <p:ph type="body" sz="quarter" idx="20"/>
          </p:nvPr>
        </p:nvSpPr>
        <p:spPr>
          <a:xfrm>
            <a:off x="373700" y="3650208"/>
            <a:ext cx="2555183" cy="3346675"/>
          </a:xfrm>
        </p:spPr>
        <p:txBody>
          <a:bodyPr anchor="ctr"/>
          <a:lstStyle/>
          <a:p>
            <a:pPr marL="228600" lvl="0" indent="-228600">
              <a:buFont typeface="+mj-lt"/>
              <a:buAutoNum type="arabicPeriod"/>
            </a:pPr>
            <a:r>
              <a:rPr lang="en-US" i="0" dirty="0"/>
              <a:t>Present and promote the interest of India and PIOs, and help shape relevant policies </a:t>
            </a:r>
          </a:p>
          <a:p>
            <a:pPr marL="228600" lvl="0" indent="-228600">
              <a:buFont typeface="+mj-lt"/>
              <a:buAutoNum type="arabicPeriod"/>
            </a:pPr>
            <a:r>
              <a:rPr lang="en-US" i="0" dirty="0"/>
              <a:t>Promote better understanding of Indian history, culture and customs </a:t>
            </a:r>
          </a:p>
          <a:p>
            <a:pPr marL="228600" lvl="0" indent="-228600">
              <a:buFont typeface="+mj-lt"/>
              <a:buAutoNum type="arabicPeriod"/>
            </a:pPr>
            <a:r>
              <a:rPr lang="en-US" i="0" dirty="0"/>
              <a:t>Mobilize the growing professional and intellectual resources of Indian Americans for economic and social programs beneficial to the community </a:t>
            </a:r>
          </a:p>
        </p:txBody>
      </p:sp>
      <p:sp>
        <p:nvSpPr>
          <p:cNvPr id="10" name="Text Placeholder 9"/>
          <p:cNvSpPr>
            <a:spLocks noGrp="1"/>
          </p:cNvSpPr>
          <p:nvPr>
            <p:ph type="body" sz="quarter" idx="31"/>
          </p:nvPr>
        </p:nvSpPr>
        <p:spPr>
          <a:xfrm>
            <a:off x="368328" y="1532708"/>
            <a:ext cx="2555184" cy="1367245"/>
          </a:xfrm>
        </p:spPr>
        <p:txBody>
          <a:bodyPr anchor="ctr"/>
          <a:lstStyle/>
          <a:p>
            <a:pPr marL="0" indent="0">
              <a:buNone/>
            </a:pPr>
            <a:r>
              <a:rPr lang="en-US" sz="1200" dirty="0">
                <a:latin typeface="+mj-lt"/>
              </a:rPr>
              <a:t>To promote the wellbeing of People of  Indian Origin (PIO) and to enhance  cooperation and communication  between PIOs and other communities. </a:t>
            </a:r>
          </a:p>
        </p:txBody>
      </p:sp>
      <p:sp>
        <p:nvSpPr>
          <p:cNvPr id="11" name="Text Placeholder 10"/>
          <p:cNvSpPr>
            <a:spLocks noGrp="1"/>
          </p:cNvSpPr>
          <p:nvPr>
            <p:ph type="body" sz="quarter" idx="58"/>
          </p:nvPr>
        </p:nvSpPr>
        <p:spPr>
          <a:xfrm>
            <a:off x="368328" y="822960"/>
            <a:ext cx="2555184" cy="307181"/>
          </a:xfrm>
        </p:spPr>
        <p:txBody>
          <a:bodyPr anchor="ctr"/>
          <a:lstStyle/>
          <a:p>
            <a:pPr algn="ctr"/>
            <a:r>
              <a:rPr lang="en-US" sz="1500" dirty="0"/>
              <a:t>GOPIO’s MISSION</a:t>
            </a:r>
          </a:p>
        </p:txBody>
      </p:sp>
      <p:sp>
        <p:nvSpPr>
          <p:cNvPr id="15" name="TextBox 14">
            <a:extLst>
              <a:ext uri="{FF2B5EF4-FFF2-40B4-BE49-F238E27FC236}">
                <a16:creationId xmlns:a16="http://schemas.microsoft.com/office/drawing/2014/main" id="{1B830112-1415-459E-87C2-4FF0B76FE37A}"/>
              </a:ext>
            </a:extLst>
          </p:cNvPr>
          <p:cNvSpPr txBox="1"/>
          <p:nvPr/>
        </p:nvSpPr>
        <p:spPr>
          <a:xfrm>
            <a:off x="300038" y="3193256"/>
            <a:ext cx="2644611" cy="323165"/>
          </a:xfrm>
          <a:prstGeom prst="rect">
            <a:avLst/>
          </a:prstGeom>
          <a:solidFill>
            <a:schemeClr val="accent2"/>
          </a:solidFill>
          <a:ln w="22225">
            <a:noFill/>
          </a:ln>
        </p:spPr>
        <p:txBody>
          <a:bodyPr wrap="square" rtlCol="0">
            <a:spAutoFit/>
          </a:bodyPr>
          <a:lstStyle/>
          <a:p>
            <a:pPr algn="ctr"/>
            <a:r>
              <a:rPr lang="en-US" sz="1500" b="1" dirty="0">
                <a:solidFill>
                  <a:schemeClr val="bg1"/>
                </a:solidFill>
              </a:rPr>
              <a:t>GOPIO’S GOALS</a:t>
            </a:r>
          </a:p>
        </p:txBody>
      </p:sp>
      <p:sp>
        <p:nvSpPr>
          <p:cNvPr id="36" name="Text Placeholder 35">
            <a:extLst>
              <a:ext uri="{FF2B5EF4-FFF2-40B4-BE49-F238E27FC236}">
                <a16:creationId xmlns:a16="http://schemas.microsoft.com/office/drawing/2014/main" id="{62BEB535-68EC-4323-8865-54B9683464B4}"/>
              </a:ext>
            </a:extLst>
          </p:cNvPr>
          <p:cNvSpPr>
            <a:spLocks noGrp="1"/>
          </p:cNvSpPr>
          <p:nvPr>
            <p:ph type="body" sz="quarter" idx="62"/>
          </p:nvPr>
        </p:nvSpPr>
        <p:spPr>
          <a:xfrm>
            <a:off x="3678106" y="4411094"/>
            <a:ext cx="2644611" cy="2811237"/>
          </a:xfrm>
        </p:spPr>
        <p:txBody>
          <a:bodyPr anchor="ctr"/>
          <a:lstStyle/>
          <a:p>
            <a:pPr lvl="0"/>
            <a:r>
              <a:rPr lang="en-US" dirty="0"/>
              <a:t>GOPIO Central Jersey (CJ) Chapter was formed in 2008. GOPIO-CJ serves as a non-partisan, secular, civic and community service organization.</a:t>
            </a:r>
          </a:p>
          <a:p>
            <a:pPr lvl="0"/>
            <a:endParaRPr lang="en-US" dirty="0"/>
          </a:p>
          <a:p>
            <a:pPr lvl="0"/>
            <a:r>
              <a:rPr lang="en-US" dirty="0"/>
              <a:t>GOPIO – CJ  provides a  global forum to foster fellowship and enhance networking </a:t>
            </a:r>
          </a:p>
          <a:p>
            <a:pPr lvl="0"/>
            <a:r>
              <a:rPr lang="en-US" dirty="0"/>
              <a:t>&amp; helps promote awareness of Indian culture, customs and contributions of PIOs through community programs, forums, events and youth activities. It seeks to strengthen partnerships and create an ongoing dialogue with local communities.</a:t>
            </a:r>
          </a:p>
        </p:txBody>
      </p:sp>
      <p:sp>
        <p:nvSpPr>
          <p:cNvPr id="40" name="TextBox 39">
            <a:extLst>
              <a:ext uri="{FF2B5EF4-FFF2-40B4-BE49-F238E27FC236}">
                <a16:creationId xmlns:a16="http://schemas.microsoft.com/office/drawing/2014/main" id="{3C59902B-8D97-4B90-B318-A2471C5C0355}"/>
              </a:ext>
            </a:extLst>
          </p:cNvPr>
          <p:cNvSpPr txBox="1"/>
          <p:nvPr/>
        </p:nvSpPr>
        <p:spPr>
          <a:xfrm>
            <a:off x="3661170" y="3757237"/>
            <a:ext cx="2644611" cy="553998"/>
          </a:xfrm>
          <a:prstGeom prst="rect">
            <a:avLst/>
          </a:prstGeom>
          <a:solidFill>
            <a:schemeClr val="accent2"/>
          </a:solidFill>
          <a:ln w="22225">
            <a:noFill/>
          </a:ln>
        </p:spPr>
        <p:txBody>
          <a:bodyPr wrap="square" rtlCol="0">
            <a:spAutoFit/>
          </a:bodyPr>
          <a:lstStyle/>
          <a:p>
            <a:pPr algn="ctr"/>
            <a:r>
              <a:rPr lang="en-US" sz="1500" b="1" dirty="0">
                <a:solidFill>
                  <a:schemeClr val="bg1"/>
                </a:solidFill>
              </a:rPr>
              <a:t>GOPIO OF </a:t>
            </a:r>
          </a:p>
          <a:p>
            <a:pPr algn="ctr"/>
            <a:r>
              <a:rPr lang="en-US" sz="1500" b="1" dirty="0">
                <a:solidFill>
                  <a:schemeClr val="bg1"/>
                </a:solidFill>
              </a:rPr>
              <a:t>CENTRAL JERSEY</a:t>
            </a:r>
          </a:p>
        </p:txBody>
      </p:sp>
      <p:sp>
        <p:nvSpPr>
          <p:cNvPr id="41" name="TextBox 40">
            <a:extLst>
              <a:ext uri="{FF2B5EF4-FFF2-40B4-BE49-F238E27FC236}">
                <a16:creationId xmlns:a16="http://schemas.microsoft.com/office/drawing/2014/main" id="{311D37DC-570D-4A60-B746-BEEDB8DE7B20}"/>
              </a:ext>
            </a:extLst>
          </p:cNvPr>
          <p:cNvSpPr txBox="1"/>
          <p:nvPr/>
        </p:nvSpPr>
        <p:spPr>
          <a:xfrm>
            <a:off x="3661170" y="686048"/>
            <a:ext cx="2644611" cy="323165"/>
          </a:xfrm>
          <a:prstGeom prst="rect">
            <a:avLst/>
          </a:prstGeom>
          <a:solidFill>
            <a:schemeClr val="accent2"/>
          </a:solidFill>
          <a:ln w="22225">
            <a:noFill/>
          </a:ln>
        </p:spPr>
        <p:txBody>
          <a:bodyPr wrap="square" rtlCol="0">
            <a:spAutoFit/>
          </a:bodyPr>
          <a:lstStyle/>
          <a:p>
            <a:pPr algn="ctr"/>
            <a:r>
              <a:rPr lang="en-US" sz="1500" b="1" dirty="0">
                <a:solidFill>
                  <a:schemeClr val="bg1"/>
                </a:solidFill>
              </a:rPr>
              <a:t>GOPIO HISTORY</a:t>
            </a:r>
          </a:p>
        </p:txBody>
      </p:sp>
    </p:spTree>
    <p:extLst>
      <p:ext uri="{BB962C8B-B14F-4D97-AF65-F5344CB8AC3E}">
        <p14:creationId xmlns:p14="http://schemas.microsoft.com/office/powerpoint/2010/main" val="98525146"/>
      </p:ext>
    </p:extLst>
  </p:cSld>
  <p:clrMapOvr>
    <a:masterClrMapping/>
  </p:clrMapOvr>
</p:sld>
</file>

<file path=ppt/theme/theme1.xml><?xml version="1.0" encoding="utf-8"?>
<a:theme xmlns:a="http://schemas.openxmlformats.org/drawingml/2006/main" name="Winter Brochure 11 x 8.5">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OPIO-CJ- TRIFOLD-2018" id="{6238DE03-E131-4A3D-95D8-0D832314991C}" vid="{B121E78E-5434-441B-BF12-66FBD8E7F224}"/>
    </a:ext>
  </a:extLst>
</a:theme>
</file>

<file path=ppt/theme/theme2.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414947D-AE2B-4971-A7B0-B74EE9014A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GOPIO-CJ- TRIFOLD-2018</Template>
  <TotalTime>0</TotalTime>
  <Words>435</Words>
  <Application>Microsoft Office PowerPoint</Application>
  <PresentationFormat>Custom</PresentationFormat>
  <Paragraphs>61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 Light</vt:lpstr>
      <vt:lpstr>Georgia</vt:lpstr>
      <vt:lpstr>Times New Roman</vt:lpstr>
      <vt:lpstr>Wingdings</vt:lpstr>
      <vt:lpstr>Winter Brochure 11 x 8.5</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2018-03-16T02:25:08Z</dcterms:created>
  <dcterms:modified xsi:type="dcterms:W3CDTF">2025-01-08T19:36:50Z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TC039154159991</vt:lpwstr>
  </property>
</Properties>
</file>