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2"/>
  </p:sldMasterIdLst>
  <p:notesMasterIdLst>
    <p:notesMasterId r:id="rId5"/>
  </p:notesMasterIdLst>
  <p:handoutMasterIdLst>
    <p:handoutMasterId r:id="rId6"/>
  </p:handoutMasterIdLst>
  <p:sldIdLst>
    <p:sldId id="263" r:id="rId3"/>
    <p:sldId id="262" r:id="rId4"/>
  </p:sldIdLst>
  <p:sldSz cx="10058400" cy="7772400"/>
  <p:notesSz cx="7102475" cy="93884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6" autoAdjust="0"/>
    <p:restoredTop sz="94660"/>
  </p:normalViewPr>
  <p:slideViewPr>
    <p:cSldViewPr snapToGrid="0">
      <p:cViewPr varScale="1">
        <p:scale>
          <a:sx n="60" d="100"/>
          <a:sy n="60" d="100"/>
        </p:scale>
        <p:origin x="1458" y="72"/>
      </p:cViewPr>
      <p:guideLst/>
    </p:cSldViewPr>
  </p:slideViewPr>
  <p:notesTextViewPr>
    <p:cViewPr>
      <p:scale>
        <a:sx n="3" d="2"/>
        <a:sy n="3" d="2"/>
      </p:scale>
      <p:origin x="0" y="0"/>
    </p:cViewPr>
  </p:notesTextViewPr>
  <p:notesViewPr>
    <p:cSldViewPr snapToGrid="0">
      <p:cViewPr varScale="1">
        <p:scale>
          <a:sx n="95" d="100"/>
          <a:sy n="95" d="100"/>
        </p:scale>
        <p:origin x="3582" y="90"/>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1.xml"/><Relationship Id="rId7" Type="http://schemas.openxmlformats.org/officeDocument/2006/relationships/presProps" Target="presProps.xml"/><Relationship Id="rId2" Type="http://schemas.openxmlformats.org/officeDocument/2006/relationships/slideMaster" Target="slideMasters/slideMaster1.xml"/><Relationship Id="rId1" Type="http://schemas.openxmlformats.org/officeDocument/2006/relationships/customXml" Target="../customXml/item1.xml"/><Relationship Id="rId6" Type="http://schemas.openxmlformats.org/officeDocument/2006/relationships/handoutMaster" Target="handoutMasters/handoutMaster1.xml"/><Relationship Id="rId5" Type="http://schemas.openxmlformats.org/officeDocument/2006/relationships/notesMaster" Target="notesMasters/notesMaster1.xml"/><Relationship Id="rId10"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dirty="0"/>
          </a:p>
        </p:txBody>
      </p:sp>
      <p:sp>
        <p:nvSpPr>
          <p:cNvPr id="3" name="Date Placeholder 2"/>
          <p:cNvSpPr>
            <a:spLocks noGrp="1"/>
          </p:cNvSpPr>
          <p:nvPr>
            <p:ph type="dt" sz="quarter" idx="1"/>
          </p:nvPr>
        </p:nvSpPr>
        <p:spPr>
          <a:xfrm>
            <a:off x="4023092" y="0"/>
            <a:ext cx="3077739" cy="471054"/>
          </a:xfrm>
          <a:prstGeom prst="rect">
            <a:avLst/>
          </a:prstGeom>
        </p:spPr>
        <p:txBody>
          <a:bodyPr vert="horz" lIns="94229" tIns="47114" rIns="94229" bIns="47114" rtlCol="0"/>
          <a:lstStyle>
            <a:lvl1pPr algn="r">
              <a:defRPr sz="1200"/>
            </a:lvl1pPr>
          </a:lstStyle>
          <a:p>
            <a:fld id="{38D6FE3C-34D8-4B4B-9273-D907B0A3B964}" type="datetimeFigureOut">
              <a:rPr lang="en-US"/>
              <a:t>01/08/25</a:t>
            </a:fld>
            <a:endParaRPr dirty="0"/>
          </a:p>
        </p:txBody>
      </p:sp>
      <p:sp>
        <p:nvSpPr>
          <p:cNvPr id="4" name="Footer Placeholder 3"/>
          <p:cNvSpPr>
            <a:spLocks noGrp="1"/>
          </p:cNvSpPr>
          <p:nvPr>
            <p:ph type="ftr" sz="quarter" idx="2"/>
          </p:nvPr>
        </p:nvSpPr>
        <p:spPr>
          <a:xfrm>
            <a:off x="0" y="8917422"/>
            <a:ext cx="3077739" cy="471053"/>
          </a:xfrm>
          <a:prstGeom prst="rect">
            <a:avLst/>
          </a:prstGeom>
        </p:spPr>
        <p:txBody>
          <a:bodyPr vert="horz" lIns="94229" tIns="47114" rIns="94229" bIns="47114" rtlCol="0" anchor="b"/>
          <a:lstStyle>
            <a:lvl1pPr algn="l">
              <a:defRPr sz="1200"/>
            </a:lvl1pPr>
          </a:lstStyle>
          <a:p>
            <a:endParaRPr dirty="0"/>
          </a:p>
        </p:txBody>
      </p:sp>
      <p:sp>
        <p:nvSpPr>
          <p:cNvPr id="5" name="Slide Number Placeholder 4"/>
          <p:cNvSpPr>
            <a:spLocks noGrp="1"/>
          </p:cNvSpPr>
          <p:nvPr>
            <p:ph type="sldNum" sz="quarter" idx="3"/>
          </p:nvPr>
        </p:nvSpPr>
        <p:spPr>
          <a:xfrm>
            <a:off x="4023092" y="8917422"/>
            <a:ext cx="3077739" cy="471053"/>
          </a:xfrm>
          <a:prstGeom prst="rect">
            <a:avLst/>
          </a:prstGeom>
        </p:spPr>
        <p:txBody>
          <a:bodyPr vert="horz" lIns="94229" tIns="47114" rIns="94229" bIns="47114" rtlCol="0" anchor="b"/>
          <a:lstStyle>
            <a:lvl1pPr algn="r">
              <a:defRPr sz="1200"/>
            </a:lvl1pPr>
          </a:lstStyle>
          <a:p>
            <a:fld id="{E169A89D-734B-4FAD-B6E7-2B864E72E489}" type="slidenum">
              <a:rPr/>
              <a:t>‹#›</a:t>
            </a:fld>
            <a:endParaRPr dirty="0"/>
          </a:p>
        </p:txBody>
      </p:sp>
    </p:spTree>
    <p:extLst>
      <p:ext uri="{BB962C8B-B14F-4D97-AF65-F5344CB8AC3E}">
        <p14:creationId xmlns:p14="http://schemas.microsoft.com/office/powerpoint/2010/main" val="291920367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dirty="0"/>
          </a:p>
        </p:txBody>
      </p:sp>
      <p:sp>
        <p:nvSpPr>
          <p:cNvPr id="3" name="Date Placeholder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1D0FF5F4-5691-49AF-9E16-FB22826F7264}" type="datetimeFigureOut">
              <a:rPr lang="en-US"/>
              <a:t>01/08/25</a:t>
            </a:fld>
            <a:endParaRPr dirty="0"/>
          </a:p>
        </p:txBody>
      </p:sp>
      <p:sp>
        <p:nvSpPr>
          <p:cNvPr id="4" name="Slide Image Placeholder 3"/>
          <p:cNvSpPr>
            <a:spLocks noGrp="1" noRot="1" noChangeAspect="1"/>
          </p:cNvSpPr>
          <p:nvPr>
            <p:ph type="sldImg" idx="2"/>
          </p:nvPr>
        </p:nvSpPr>
        <p:spPr>
          <a:xfrm>
            <a:off x="1500188" y="1173163"/>
            <a:ext cx="4102100" cy="3168650"/>
          </a:xfrm>
          <a:prstGeom prst="rect">
            <a:avLst/>
          </a:prstGeom>
          <a:noFill/>
          <a:ln w="12700">
            <a:solidFill>
              <a:prstClr val="black"/>
            </a:solidFill>
          </a:ln>
        </p:spPr>
        <p:txBody>
          <a:bodyPr vert="horz" lIns="94229" tIns="47114" rIns="94229" bIns="47114" rtlCol="0" anchor="ctr"/>
          <a:lstStyle/>
          <a:p>
            <a:endParaRPr dirty="0"/>
          </a:p>
        </p:txBody>
      </p:sp>
      <p:sp>
        <p:nvSpPr>
          <p:cNvPr id="5" name="Notes Placeholder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t>Click to edit Master text styles</a:t>
            </a:r>
          </a:p>
          <a:p>
            <a:pPr lvl="1"/>
            <a:r>
              <a:t>Second level</a:t>
            </a:r>
          </a:p>
          <a:p>
            <a:pPr lvl="2"/>
            <a:r>
              <a:t>Third level</a:t>
            </a:r>
          </a:p>
          <a:p>
            <a:pPr lvl="3"/>
            <a:r>
              <a:t>Fourth level</a:t>
            </a:r>
          </a:p>
          <a:p>
            <a:pPr lvl="4"/>
            <a:r>
              <a:t>Fifth level</a:t>
            </a:r>
          </a:p>
        </p:txBody>
      </p:sp>
      <p:sp>
        <p:nvSpPr>
          <p:cNvPr id="6" name="Footer Placeholder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dirty="0"/>
          </a:p>
        </p:txBody>
      </p:sp>
      <p:sp>
        <p:nvSpPr>
          <p:cNvPr id="7" name="Slide Number Placeholder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952A89D7-7603-4ECB-ADF6-F6CF2BE4F401}" type="slidenum">
              <a:rPr/>
              <a:t>‹#›</a:t>
            </a:fld>
            <a:endParaRPr dirty="0"/>
          </a:p>
        </p:txBody>
      </p:sp>
    </p:spTree>
    <p:extLst>
      <p:ext uri="{BB962C8B-B14F-4D97-AF65-F5344CB8AC3E}">
        <p14:creationId xmlns:p14="http://schemas.microsoft.com/office/powerpoint/2010/main" val="2925848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Outside Page">
    <p:spTree>
      <p:nvGrpSpPr>
        <p:cNvPr id="1" name=""/>
        <p:cNvGrpSpPr/>
        <p:nvPr/>
      </p:nvGrpSpPr>
      <p:grpSpPr>
        <a:xfrm>
          <a:off x="0" y="0"/>
          <a:ext cx="0" cy="0"/>
          <a:chOff x="0" y="0"/>
          <a:chExt cx="0" cy="0"/>
        </a:xfrm>
      </p:grpSpPr>
      <p:cxnSp>
        <p:nvCxnSpPr>
          <p:cNvPr id="3" name="Straight Connector 2"/>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39" name="Rectangle 38"/>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1" name="Rectangle 40"/>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2" name="Rectangle 41"/>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3" name="Rectangle 42"/>
          <p:cNvSpPr/>
          <p:nvPr userDrawn="1"/>
        </p:nvSpPr>
        <p:spPr>
          <a:xfrm>
            <a:off x="237744" y="3125662"/>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4" name="Rectangle 43"/>
          <p:cNvSpPr/>
          <p:nvPr userDrawn="1"/>
        </p:nvSpPr>
        <p:spPr>
          <a:xfrm>
            <a:off x="237744" y="3305960"/>
            <a:ext cx="2816352" cy="393304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userDrawn="1"/>
        </p:nvSpPr>
        <p:spPr>
          <a:xfrm>
            <a:off x="3575303"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0" name="Rectangle 49"/>
          <p:cNvSpPr/>
          <p:nvPr userDrawn="1"/>
        </p:nvSpPr>
        <p:spPr>
          <a:xfrm>
            <a:off x="357530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3" name="Rectangle 52"/>
          <p:cNvSpPr/>
          <p:nvPr userDrawn="1"/>
        </p:nvSpPr>
        <p:spPr>
          <a:xfrm>
            <a:off x="6959473" y="5709684"/>
            <a:ext cx="2816352" cy="1529316"/>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Text Placeholder 21"/>
          <p:cNvSpPr>
            <a:spLocks noGrp="1"/>
          </p:cNvSpPr>
          <p:nvPr>
            <p:ph type="body" sz="quarter" idx="19" hasCustomPrompt="1"/>
          </p:nvPr>
        </p:nvSpPr>
        <p:spPr>
          <a:xfrm>
            <a:off x="502920" y="3403600"/>
            <a:ext cx="2286000" cy="3693886"/>
          </a:xfrm>
        </p:spPr>
        <p:txBody>
          <a:bodyPr lIns="0" tIns="0" rIns="0" bIns="0" anchor="t">
            <a:noAutofit/>
          </a:bodyPr>
          <a:lstStyle>
            <a:lvl1pPr marL="0" indent="0" algn="l">
              <a:lnSpc>
                <a:spcPct val="200000"/>
              </a:lnSpc>
              <a:spcBef>
                <a:spcPts val="1200"/>
              </a:spcBef>
              <a:spcAft>
                <a:spcPts val="0"/>
              </a:spcAft>
              <a:buNone/>
              <a:defRPr sz="1200" i="1">
                <a:solidFill>
                  <a:schemeClr val="bg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31" name="Text Placeholder 21"/>
          <p:cNvSpPr>
            <a:spLocks noGrp="1"/>
          </p:cNvSpPr>
          <p:nvPr>
            <p:ph type="body" sz="quarter" idx="20" hasCustomPrompt="1"/>
          </p:nvPr>
        </p:nvSpPr>
        <p:spPr>
          <a:xfrm>
            <a:off x="3840479"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3" name="Text Placeholder 21"/>
          <p:cNvSpPr>
            <a:spLocks noGrp="1"/>
          </p:cNvSpPr>
          <p:nvPr>
            <p:ph type="body" sz="quarter" idx="21" hasCustomPrompt="1"/>
          </p:nvPr>
        </p:nvSpPr>
        <p:spPr>
          <a:xfrm>
            <a:off x="7155180" y="1446028"/>
            <a:ext cx="2423160" cy="2308328"/>
          </a:xfrm>
        </p:spPr>
        <p:txBody>
          <a:bodyPr lIns="0" tIns="0" rIns="0" bIns="0" anchor="b">
            <a:noAutofit/>
          </a:bodyPr>
          <a:lstStyle>
            <a:lvl1pPr marL="0" indent="0" algn="l">
              <a:lnSpc>
                <a:spcPct val="90000"/>
              </a:lnSpc>
              <a:spcBef>
                <a:spcPts val="0"/>
              </a:spcBef>
              <a:buNone/>
              <a:defRPr sz="3800" b="1" baseline="0">
                <a:solidFill>
                  <a:schemeClr val="accent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34" name="Text Placeholder 21"/>
          <p:cNvSpPr>
            <a:spLocks noGrp="1"/>
          </p:cNvSpPr>
          <p:nvPr>
            <p:ph type="body" sz="quarter" idx="22" hasCustomPrompt="1"/>
          </p:nvPr>
        </p:nvSpPr>
        <p:spPr>
          <a:xfrm>
            <a:off x="7155180" y="3997842"/>
            <a:ext cx="2423160" cy="616688"/>
          </a:xfrm>
        </p:spPr>
        <p:txBody>
          <a:bodyPr lIns="0" tIns="0" rIns="0" bIns="0" anchor="t">
            <a:noAutofit/>
          </a:bodyPr>
          <a:lstStyle>
            <a:lvl1pPr marL="0" indent="0" algn="l">
              <a:lnSpc>
                <a:spcPct val="100000"/>
              </a:lnSpc>
              <a:spcBef>
                <a:spcPts val="0"/>
              </a:spcBef>
              <a:buNone/>
              <a:defRPr sz="1800" b="1">
                <a:solidFill>
                  <a:schemeClr val="tx1"/>
                </a:solidFill>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Click to add text</a:t>
            </a:r>
            <a:endParaRPr dirty="0"/>
          </a:p>
        </p:txBody>
      </p:sp>
      <p:sp>
        <p:nvSpPr>
          <p:cNvPr id="18" name="Rectangle 17"/>
          <p:cNvSpPr/>
          <p:nvPr userDrawn="1"/>
        </p:nvSpPr>
        <p:spPr>
          <a:xfrm>
            <a:off x="442027" y="465745"/>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dirty="0"/>
          </a:p>
        </p:txBody>
      </p:sp>
      <p:sp>
        <p:nvSpPr>
          <p:cNvPr id="22" name="Rectangle 21"/>
          <p:cNvSpPr/>
          <p:nvPr userDrawn="1"/>
        </p:nvSpPr>
        <p:spPr>
          <a:xfrm>
            <a:off x="7154649" y="3867502"/>
            <a:ext cx="2424223" cy="54864"/>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lIns="182880" tIns="228600" rIns="182880" bIns="228600" rtlCol="0" anchor="t"/>
          <a:lstStyle/>
          <a:p>
            <a:pPr algn="ctr">
              <a:lnSpc>
                <a:spcPct val="130000"/>
              </a:lnSpc>
            </a:pPr>
            <a:endParaRPr dirty="0"/>
          </a:p>
        </p:txBody>
      </p:sp>
      <p:sp>
        <p:nvSpPr>
          <p:cNvPr id="5" name="Picture Placeholder 4"/>
          <p:cNvSpPr>
            <a:spLocks noGrp="1"/>
          </p:cNvSpPr>
          <p:nvPr>
            <p:ph type="pic" sz="quarter" idx="27"/>
          </p:nvPr>
        </p:nvSpPr>
        <p:spPr>
          <a:xfrm>
            <a:off x="237744" y="640080"/>
            <a:ext cx="2816352" cy="2485582"/>
          </a:xfrm>
          <a:solidFill>
            <a:schemeClr val="bg1">
              <a:lumMod val="95000"/>
            </a:schemeClr>
          </a:solidFill>
        </p:spPr>
        <p:txBody>
          <a:bodyPr tIns="182880">
            <a:normAutofit/>
          </a:bodyPr>
          <a:lstStyle>
            <a:lvl1pPr marL="0" indent="0" algn="ctr">
              <a:buNone/>
              <a:defRPr sz="1400"/>
            </a:lvl1pPr>
          </a:lstStyle>
          <a:p>
            <a:r>
              <a:rPr lang="en-US" dirty="0"/>
              <a:t>Click icon to add picture</a:t>
            </a:r>
          </a:p>
        </p:txBody>
      </p:sp>
      <p:sp>
        <p:nvSpPr>
          <p:cNvPr id="13" name="Text Placeholder 12"/>
          <p:cNvSpPr>
            <a:spLocks noGrp="1"/>
          </p:cNvSpPr>
          <p:nvPr>
            <p:ph type="body" sz="quarter" idx="28" hasCustomPrompt="1"/>
          </p:nvPr>
        </p:nvSpPr>
        <p:spPr>
          <a:xfrm>
            <a:off x="7155180" y="4658107"/>
            <a:ext cx="2423160" cy="36576"/>
          </a:xfrm>
          <a:blipFill>
            <a:blip r:embed="rId2"/>
            <a:stretch>
              <a:fillRect/>
            </a:stretch>
          </a:blipFill>
        </p:spPr>
        <p:txBody>
          <a:bodyPr>
            <a:noAutofit/>
          </a:bodyPr>
          <a:lstStyle>
            <a:lvl1pPr marL="0" indent="0">
              <a:spcBef>
                <a:spcPts val="0"/>
              </a:spcBef>
              <a:buNone/>
              <a:defRPr sz="500"/>
            </a:lvl1pPr>
            <a:lvl2pPr marL="0" indent="0">
              <a:spcBef>
                <a:spcPts val="0"/>
              </a:spcBef>
              <a:buNone/>
              <a:defRPr sz="500"/>
            </a:lvl2pPr>
            <a:lvl3pPr marL="0" indent="0">
              <a:spcBef>
                <a:spcPts val="0"/>
              </a:spcBef>
              <a:buNone/>
              <a:defRPr sz="500"/>
            </a:lvl3pPr>
            <a:lvl4pPr marL="0" indent="0">
              <a:spcBef>
                <a:spcPts val="0"/>
              </a:spcBef>
              <a:buNone/>
              <a:defRPr sz="500"/>
            </a:lvl4pPr>
            <a:lvl5pPr marL="0" indent="0">
              <a:spcBef>
                <a:spcPts val="0"/>
              </a:spcBef>
              <a:buNone/>
              <a:defRPr sz="500"/>
            </a:lvl5pPr>
          </a:lstStyle>
          <a:p>
            <a:pPr lvl="0"/>
            <a:r>
              <a:rPr lang="en-US" dirty="0"/>
              <a:t> </a:t>
            </a:r>
          </a:p>
        </p:txBody>
      </p:sp>
      <p:sp>
        <p:nvSpPr>
          <p:cNvPr id="48" name="Picture Placeholder 4"/>
          <p:cNvSpPr>
            <a:spLocks noGrp="1"/>
          </p:cNvSpPr>
          <p:nvPr>
            <p:ph type="pic" sz="quarter" idx="30"/>
          </p:nvPr>
        </p:nvSpPr>
        <p:spPr>
          <a:xfrm>
            <a:off x="3575303" y="1446028"/>
            <a:ext cx="2816352" cy="4080776"/>
          </a:xfrm>
          <a:solidFill>
            <a:schemeClr val="bg1">
              <a:lumMod val="95000"/>
            </a:schemeClr>
          </a:solidFill>
        </p:spPr>
        <p:txBody>
          <a:bodyPr tIns="182880">
            <a:normAutofit/>
          </a:bodyPr>
          <a:lstStyle>
            <a:lvl1pPr marL="0" indent="0" algn="ctr">
              <a:buNone/>
              <a:defRPr sz="1400"/>
            </a:lvl1pPr>
          </a:lstStyle>
          <a:p>
            <a:r>
              <a:rPr lang="en-US" dirty="0"/>
              <a:t>Click icon to add picture</a:t>
            </a:r>
          </a:p>
        </p:txBody>
      </p:sp>
      <p:sp>
        <p:nvSpPr>
          <p:cNvPr id="49" name="Rectangle 48"/>
          <p:cNvSpPr/>
          <p:nvPr userDrawn="1"/>
        </p:nvSpPr>
        <p:spPr>
          <a:xfrm>
            <a:off x="357530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1" name="Picture Placeholder 4"/>
          <p:cNvSpPr>
            <a:spLocks noGrp="1"/>
          </p:cNvSpPr>
          <p:nvPr>
            <p:ph type="pic" sz="quarter" idx="31"/>
          </p:nvPr>
        </p:nvSpPr>
        <p:spPr>
          <a:xfrm>
            <a:off x="6959473" y="640080"/>
            <a:ext cx="2816352" cy="4886724"/>
          </a:xfrm>
          <a:solidFill>
            <a:schemeClr val="bg1">
              <a:lumMod val="95000"/>
            </a:schemeClr>
          </a:solidFill>
        </p:spPr>
        <p:txBody>
          <a:bodyPr tIns="182880">
            <a:normAutofit/>
          </a:bodyPr>
          <a:lstStyle>
            <a:lvl1pPr marL="0" indent="0" algn="ctr">
              <a:buNone/>
              <a:defRPr sz="1400"/>
            </a:lvl1pPr>
          </a:lstStyle>
          <a:p>
            <a:r>
              <a:rPr lang="en-US" dirty="0"/>
              <a:t>Click icon to add picture</a:t>
            </a:r>
          </a:p>
        </p:txBody>
      </p:sp>
      <p:sp>
        <p:nvSpPr>
          <p:cNvPr id="52" name="Rectangle 51"/>
          <p:cNvSpPr/>
          <p:nvPr userDrawn="1"/>
        </p:nvSpPr>
        <p:spPr>
          <a:xfrm>
            <a:off x="6959473" y="5526804"/>
            <a:ext cx="2816352" cy="18288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5" name="Text Placeholder 21"/>
          <p:cNvSpPr>
            <a:spLocks noGrp="1"/>
          </p:cNvSpPr>
          <p:nvPr>
            <p:ph type="body" sz="quarter" idx="60" hasCustomPrompt="1"/>
          </p:nvPr>
        </p:nvSpPr>
        <p:spPr>
          <a:xfrm>
            <a:off x="3840479" y="5820181"/>
            <a:ext cx="2423160" cy="247243"/>
          </a:xfrm>
        </p:spPr>
        <p:txBody>
          <a:bodyPr lIns="0" tIns="0" rIns="0" bIns="0" anchor="t">
            <a:noAutofit/>
          </a:bodyPr>
          <a:lstStyle>
            <a:lvl1pPr marL="0" indent="0" algn="l">
              <a:lnSpc>
                <a:spcPct val="100000"/>
              </a:lnSpc>
              <a:spcBef>
                <a:spcPts val="0"/>
              </a:spcBef>
              <a:buNone/>
              <a:defRPr sz="1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6" name="Text Placeholder 21"/>
          <p:cNvSpPr>
            <a:spLocks noGrp="1"/>
          </p:cNvSpPr>
          <p:nvPr>
            <p:ph type="body" sz="quarter" idx="61" hasCustomPrompt="1"/>
          </p:nvPr>
        </p:nvSpPr>
        <p:spPr>
          <a:xfrm>
            <a:off x="3840479" y="6146006"/>
            <a:ext cx="2423160" cy="642938"/>
          </a:xfrm>
        </p:spPr>
        <p:txBody>
          <a:bodyPr lIns="0" tIns="0" rIns="0" bIns="0" anchor="t">
            <a:noAutofit/>
          </a:bodyPr>
          <a:lstStyle>
            <a:lvl1pPr marL="0" indent="0" algn="l">
              <a:lnSpc>
                <a:spcPct val="110000"/>
              </a:lnSpc>
              <a:spcBef>
                <a:spcPts val="0"/>
              </a:spcBef>
              <a:buNone/>
              <a:defRPr sz="1100" b="0" i="0">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endParaRPr lang="en-US" dirty="0"/>
          </a:p>
        </p:txBody>
      </p:sp>
      <p:sp>
        <p:nvSpPr>
          <p:cNvPr id="57" name="Text Placeholder 21"/>
          <p:cNvSpPr>
            <a:spLocks noGrp="1"/>
          </p:cNvSpPr>
          <p:nvPr>
            <p:ph type="body" sz="quarter" idx="62" hasCustomPrompt="1"/>
          </p:nvPr>
        </p:nvSpPr>
        <p:spPr>
          <a:xfrm>
            <a:off x="3840479" y="6860600"/>
            <a:ext cx="2423160" cy="236886"/>
          </a:xfrm>
        </p:spPr>
        <p:txBody>
          <a:bodyPr lIns="0" tIns="0" rIns="0" bIns="0" anchor="t">
            <a:noAutofit/>
          </a:bodyPr>
          <a:lstStyle>
            <a:lvl1pPr marL="0" indent="0" algn="l">
              <a:lnSpc>
                <a:spcPct val="100000"/>
              </a:lnSpc>
              <a:spcBef>
                <a:spcPts val="0"/>
              </a:spcBef>
              <a:buNone/>
              <a:defRPr sz="11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58" name="Text Placeholder 21"/>
          <p:cNvSpPr>
            <a:spLocks noGrp="1"/>
          </p:cNvSpPr>
          <p:nvPr>
            <p:ph type="body" sz="quarter" idx="63" hasCustomPrompt="1"/>
          </p:nvPr>
        </p:nvSpPr>
        <p:spPr>
          <a:xfrm>
            <a:off x="7156069" y="5820182"/>
            <a:ext cx="2423160" cy="1040418"/>
          </a:xfrm>
        </p:spPr>
        <p:txBody>
          <a:bodyPr lIns="0" tIns="0" rIns="0" bIns="0" anchor="ctr">
            <a:noAutofit/>
          </a:bodyPr>
          <a:lstStyle>
            <a:lvl1pPr marL="0" indent="0" algn="ctr">
              <a:lnSpc>
                <a:spcPct val="120000"/>
              </a:lnSpc>
              <a:spcBef>
                <a:spcPts val="0"/>
              </a:spcBef>
              <a:buNone/>
              <a:defRPr sz="2400" b="0" i="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Company name</a:t>
            </a:r>
            <a:endParaRPr dirty="0"/>
          </a:p>
        </p:txBody>
      </p:sp>
    </p:spTree>
    <p:extLst>
      <p:ext uri="{BB962C8B-B14F-4D97-AF65-F5344CB8AC3E}">
        <p14:creationId xmlns:p14="http://schemas.microsoft.com/office/powerpoint/2010/main" val="586319277"/>
      </p:ext>
    </p:extLst>
  </p:cSld>
  <p:clrMapOvr>
    <a:masterClrMapping/>
  </p:clrMapOvr>
  <p:extLst>
    <p:ext uri="{DCECCB84-F9BA-43D5-87BE-67443E8EF086}">
      <p15:sldGuideLst xmlns:p15="http://schemas.microsoft.com/office/powerpoint/2012/main">
        <p15:guide id="1" orient="horz" pos="288" userDrawn="1">
          <p15:clr>
            <a:srgbClr val="FBAE40"/>
          </p15:clr>
        </p15:guide>
        <p15:guide id="2" orient="horz" pos="4560" userDrawn="1">
          <p15:clr>
            <a:srgbClr val="FBAE40"/>
          </p15:clr>
        </p15:guide>
        <p15:guide id="3" pos="144" userDrawn="1">
          <p15:clr>
            <a:srgbClr val="FBAE40"/>
          </p15:clr>
        </p15:guide>
        <p15:guide id="4" pos="1920" userDrawn="1">
          <p15:clr>
            <a:srgbClr val="FBAE40"/>
          </p15:clr>
        </p15:guide>
        <p15:guide id="6" pos="6156" userDrawn="1">
          <p15:clr>
            <a:srgbClr val="FBAE40"/>
          </p15:clr>
        </p15:guide>
        <p15:guide id="7" pos="4382" userDrawn="1">
          <p15:clr>
            <a:srgbClr val="FBAE40"/>
          </p15:clr>
        </p15:guide>
        <p15:guide id="8" pos="2250" userDrawn="1">
          <p15:clr>
            <a:srgbClr val="FBAE40"/>
          </p15:clr>
        </p15:guide>
        <p15:guide id="9" pos="4026" userDrawn="1">
          <p15:clr>
            <a:srgbClr val="FBAE40"/>
          </p15:clr>
        </p15:guide>
      </p15:sldGuideLst>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Inside Page">
    <p:spTree>
      <p:nvGrpSpPr>
        <p:cNvPr id="1" name=""/>
        <p:cNvGrpSpPr/>
        <p:nvPr/>
      </p:nvGrpSpPr>
      <p:grpSpPr>
        <a:xfrm>
          <a:off x="0" y="0"/>
          <a:ext cx="0" cy="0"/>
          <a:chOff x="0" y="0"/>
          <a:chExt cx="0" cy="0"/>
        </a:xfrm>
      </p:grpSpPr>
      <p:cxnSp>
        <p:nvCxnSpPr>
          <p:cNvPr id="79" name="Straight Connector 78"/>
          <p:cNvCxnSpPr/>
          <p:nvPr userDrawn="1"/>
        </p:nvCxnSpPr>
        <p:spPr>
          <a:xfrm>
            <a:off x="329184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userDrawn="1"/>
        </p:nvCxnSpPr>
        <p:spPr>
          <a:xfrm>
            <a:off x="6675120" y="0"/>
            <a:ext cx="0" cy="7772400"/>
          </a:xfrm>
          <a:prstGeom prst="line">
            <a:avLst/>
          </a:prstGeom>
          <a:ln>
            <a:solidFill>
              <a:srgbClr val="C8C8C8"/>
            </a:solidFill>
            <a:prstDash val="dash"/>
          </a:ln>
        </p:spPr>
        <p:style>
          <a:lnRef idx="1">
            <a:schemeClr val="accent1"/>
          </a:lnRef>
          <a:fillRef idx="0">
            <a:schemeClr val="accent1"/>
          </a:fillRef>
          <a:effectRef idx="0">
            <a:schemeClr val="accent1"/>
          </a:effectRef>
          <a:fontRef idx="minor">
            <a:schemeClr val="tx1"/>
          </a:fontRef>
        </p:style>
      </p:cxnSp>
      <p:sp>
        <p:nvSpPr>
          <p:cNvPr id="78" name="Rectangle 77"/>
          <p:cNvSpPr/>
          <p:nvPr userDrawn="1"/>
        </p:nvSpPr>
        <p:spPr>
          <a:xfrm>
            <a:off x="695858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9" name="Rectangle 38"/>
          <p:cNvSpPr/>
          <p:nvPr userDrawn="1"/>
        </p:nvSpPr>
        <p:spPr>
          <a:xfrm>
            <a:off x="695858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56" name="Picture Placeholder 4"/>
          <p:cNvSpPr>
            <a:spLocks noGrp="1"/>
          </p:cNvSpPr>
          <p:nvPr>
            <p:ph type="pic" sz="quarter" idx="60"/>
          </p:nvPr>
        </p:nvSpPr>
        <p:spPr>
          <a:xfrm>
            <a:off x="6958584" y="3265712"/>
            <a:ext cx="2816352" cy="2268881"/>
          </a:xfrm>
          <a:solidFill>
            <a:schemeClr val="bg1">
              <a:lumMod val="95000"/>
            </a:schemeClr>
          </a:solidFill>
        </p:spPr>
        <p:txBody>
          <a:bodyPr tIns="182880">
            <a:normAutofit/>
          </a:bodyPr>
          <a:lstStyle>
            <a:lvl1pPr marL="0" indent="0" algn="ctr">
              <a:buNone/>
              <a:defRPr sz="1400"/>
            </a:lvl1pPr>
          </a:lstStyle>
          <a:p>
            <a:r>
              <a:rPr lang="en-US" dirty="0"/>
              <a:t>Click icon to add picture</a:t>
            </a:r>
          </a:p>
        </p:txBody>
      </p:sp>
      <p:sp>
        <p:nvSpPr>
          <p:cNvPr id="72" name="Text Placeholder 21"/>
          <p:cNvSpPr>
            <a:spLocks noGrp="1"/>
          </p:cNvSpPr>
          <p:nvPr>
            <p:ph type="body" sz="quarter" idx="63" hasCustomPrompt="1"/>
          </p:nvPr>
        </p:nvSpPr>
        <p:spPr>
          <a:xfrm>
            <a:off x="7155180" y="5805715"/>
            <a:ext cx="2423160" cy="1204685"/>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3" name="Text Placeholder 21"/>
          <p:cNvSpPr>
            <a:spLocks noGrp="1"/>
          </p:cNvSpPr>
          <p:nvPr>
            <p:ph type="body" sz="quarter" idx="64" hasCustomPrompt="1"/>
          </p:nvPr>
        </p:nvSpPr>
        <p:spPr>
          <a:xfrm>
            <a:off x="7155180" y="1622984"/>
            <a:ext cx="2423160"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74" name="Rectangle 73"/>
          <p:cNvSpPr/>
          <p:nvPr userDrawn="1"/>
        </p:nvSpPr>
        <p:spPr>
          <a:xfrm>
            <a:off x="695858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5" name="Text Placeholder 21"/>
          <p:cNvSpPr>
            <a:spLocks noGrp="1"/>
          </p:cNvSpPr>
          <p:nvPr>
            <p:ph type="body" sz="quarter" idx="65" hasCustomPrompt="1"/>
          </p:nvPr>
        </p:nvSpPr>
        <p:spPr>
          <a:xfrm>
            <a:off x="7223760" y="696686"/>
            <a:ext cx="2286000"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77" name="Rectangle 76"/>
          <p:cNvSpPr/>
          <p:nvPr userDrawn="1"/>
        </p:nvSpPr>
        <p:spPr>
          <a:xfrm>
            <a:off x="3575303"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7" name="Rectangle 36"/>
          <p:cNvSpPr/>
          <p:nvPr userDrawn="1"/>
        </p:nvSpPr>
        <p:spPr>
          <a:xfrm>
            <a:off x="3575303"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1" name="Text Placeholder 21"/>
          <p:cNvSpPr>
            <a:spLocks noGrp="1"/>
          </p:cNvSpPr>
          <p:nvPr>
            <p:ph type="body" sz="quarter" idx="61" hasCustomPrompt="1"/>
          </p:nvPr>
        </p:nvSpPr>
        <p:spPr>
          <a:xfrm>
            <a:off x="3771899" y="822960"/>
            <a:ext cx="2423160" cy="1386841"/>
          </a:xfrm>
        </p:spPr>
        <p:txBody>
          <a:bodyPr lIns="0" tIns="0" rIns="0" bIns="0" anchor="t">
            <a:noAutofit/>
          </a:bodyPr>
          <a:lstStyle>
            <a:lvl1pPr marL="0" indent="0" algn="l">
              <a:lnSpc>
                <a:spcPct val="150000"/>
              </a:lnSpc>
              <a:spcBef>
                <a:spcPts val="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1" name="Text Placeholder 21"/>
          <p:cNvSpPr>
            <a:spLocks noGrp="1"/>
          </p:cNvSpPr>
          <p:nvPr>
            <p:ph type="body" sz="quarter" idx="62" hasCustomPrompt="1"/>
          </p:nvPr>
        </p:nvSpPr>
        <p:spPr>
          <a:xfrm>
            <a:off x="3771899" y="4846320"/>
            <a:ext cx="2423160" cy="2164080"/>
          </a:xfrm>
        </p:spPr>
        <p:txBody>
          <a:bodyPr lIns="0" tIns="0" rIns="0" bIns="0" anchor="t">
            <a:noAutofit/>
          </a:bodyPr>
          <a:lstStyle>
            <a:lvl1pPr marL="0" indent="0" algn="l">
              <a:lnSpc>
                <a:spcPct val="120000"/>
              </a:lnSpc>
              <a:spcBef>
                <a:spcPts val="0"/>
              </a:spcBef>
              <a:buNone/>
              <a:defRPr sz="1100" b="0" i="0">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76" name="Rectangle 75"/>
          <p:cNvSpPr/>
          <p:nvPr userDrawn="1"/>
        </p:nvSpPr>
        <p:spPr>
          <a:xfrm>
            <a:off x="237744" y="640080"/>
            <a:ext cx="2816352" cy="6598920"/>
          </a:xfrm>
          <a:prstGeom prst="rect">
            <a:avLst/>
          </a:prstGeom>
          <a:solidFill>
            <a:schemeClr val="accent3">
              <a:lumMod val="20000"/>
              <a:lumOff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6" name="Rectangle 35"/>
          <p:cNvSpPr/>
          <p:nvPr userDrawn="1"/>
        </p:nvSpPr>
        <p:spPr>
          <a:xfrm>
            <a:off x="237744" y="457200"/>
            <a:ext cx="2816352" cy="18288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45" name="Rectangle 44"/>
          <p:cNvSpPr/>
          <p:nvPr userDrawn="1"/>
        </p:nvSpPr>
        <p:spPr>
          <a:xfrm>
            <a:off x="237744" y="640080"/>
            <a:ext cx="2816352" cy="80594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1" name="Text Placeholder 21"/>
          <p:cNvSpPr>
            <a:spLocks noGrp="1"/>
          </p:cNvSpPr>
          <p:nvPr>
            <p:ph type="body" sz="quarter" idx="20" hasCustomPrompt="1"/>
          </p:nvPr>
        </p:nvSpPr>
        <p:spPr>
          <a:xfrm>
            <a:off x="423333" y="5748867"/>
            <a:ext cx="2445174" cy="1261533"/>
          </a:xfrm>
        </p:spPr>
        <p:txBody>
          <a:bodyPr lIns="0" tIns="0" rIns="0" bIns="0" anchor="t">
            <a:noAutofit/>
          </a:bodyPr>
          <a:lstStyle>
            <a:lvl1pPr marL="0" indent="0" algn="l">
              <a:lnSpc>
                <a:spcPct val="150000"/>
              </a:lnSpc>
              <a:spcBef>
                <a:spcPts val="900"/>
              </a:spcBef>
              <a:buNone/>
              <a:defRPr sz="1200" b="0" i="1">
                <a:solidFill>
                  <a:schemeClr val="tx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dirty="0"/>
              <a:t>Click to add text</a:t>
            </a:r>
          </a:p>
        </p:txBody>
      </p:sp>
      <p:sp>
        <p:nvSpPr>
          <p:cNvPr id="43" name="Text Placeholder 21"/>
          <p:cNvSpPr>
            <a:spLocks noGrp="1"/>
          </p:cNvSpPr>
          <p:nvPr>
            <p:ph type="body" sz="quarter" idx="31" hasCustomPrompt="1"/>
          </p:nvPr>
        </p:nvSpPr>
        <p:spPr>
          <a:xfrm>
            <a:off x="423333" y="1622984"/>
            <a:ext cx="2445174" cy="1488472"/>
          </a:xfrm>
        </p:spPr>
        <p:txBody>
          <a:bodyPr lIns="0" tIns="0" rIns="0" bIns="0" anchor="t">
            <a:noAutofit/>
          </a:bodyPr>
          <a:lstStyle>
            <a:lvl1pPr marL="112713" indent="-112713" algn="l">
              <a:lnSpc>
                <a:spcPct val="120000"/>
              </a:lnSpc>
              <a:spcBef>
                <a:spcPts val="900"/>
              </a:spcBef>
              <a:spcAft>
                <a:spcPts val="0"/>
              </a:spcAft>
              <a:buFont typeface="Arial" panose="020B0604020202020204" pitchFamily="34" charset="0"/>
              <a:buChar char="•"/>
              <a:defRPr sz="1100">
                <a:solidFill>
                  <a:schemeClr val="tx2"/>
                </a:solidFill>
              </a:defRPr>
            </a:lvl1pPr>
            <a:lvl2pPr marL="182880" indent="-182880">
              <a:lnSpc>
                <a:spcPct val="100000"/>
              </a:lnSpc>
              <a:spcBef>
                <a:spcPts val="600"/>
              </a:spcBef>
              <a:spcAft>
                <a:spcPts val="0"/>
              </a:spcAft>
              <a:buFont typeface="Arial" panose="020B0604020202020204" pitchFamily="34" charset="0"/>
              <a:buChar char="•"/>
              <a:defRPr sz="900"/>
            </a:lvl2pPr>
            <a:lvl3pPr marL="182880" indent="-182880">
              <a:lnSpc>
                <a:spcPct val="100000"/>
              </a:lnSpc>
              <a:spcBef>
                <a:spcPts val="600"/>
              </a:spcBef>
              <a:spcAft>
                <a:spcPts val="0"/>
              </a:spcAft>
              <a:buFont typeface="Arial" panose="020B0604020202020204" pitchFamily="34" charset="0"/>
              <a:buChar char="•"/>
              <a:defRPr sz="900"/>
            </a:lvl3pPr>
            <a:lvl4pPr marL="182880" indent="-182880">
              <a:lnSpc>
                <a:spcPct val="100000"/>
              </a:lnSpc>
              <a:spcBef>
                <a:spcPts val="600"/>
              </a:spcBef>
              <a:spcAft>
                <a:spcPts val="0"/>
              </a:spcAft>
              <a:buFont typeface="Arial" panose="020B0604020202020204" pitchFamily="34" charset="0"/>
              <a:buChar char="•"/>
              <a:defRPr sz="900"/>
            </a:lvl4pPr>
            <a:lvl5pPr marL="182880" indent="-182880">
              <a:lnSpc>
                <a:spcPct val="100000"/>
              </a:lnSpc>
              <a:spcBef>
                <a:spcPts val="600"/>
              </a:spcBef>
              <a:spcAft>
                <a:spcPts val="0"/>
              </a:spcAft>
              <a:buFont typeface="Arial" panose="020B0604020202020204" pitchFamily="34" charset="0"/>
              <a:buChar char="•"/>
              <a:defRPr sz="900"/>
            </a:lvl5pPr>
            <a:lvl6pPr marL="182880" indent="-182880">
              <a:lnSpc>
                <a:spcPct val="100000"/>
              </a:lnSpc>
              <a:spcBef>
                <a:spcPts val="600"/>
              </a:spcBef>
              <a:spcAft>
                <a:spcPts val="0"/>
              </a:spcAft>
              <a:defRPr sz="900"/>
            </a:lvl6pPr>
            <a:lvl7pPr marL="182880" indent="-182880">
              <a:lnSpc>
                <a:spcPct val="100000"/>
              </a:lnSpc>
              <a:spcBef>
                <a:spcPts val="600"/>
              </a:spcBef>
              <a:spcAft>
                <a:spcPts val="0"/>
              </a:spcAft>
              <a:defRPr sz="900"/>
            </a:lvl7pPr>
            <a:lvl8pPr marL="182880" indent="-182880">
              <a:lnSpc>
                <a:spcPct val="100000"/>
              </a:lnSpc>
              <a:spcBef>
                <a:spcPts val="600"/>
              </a:spcBef>
              <a:spcAft>
                <a:spcPts val="0"/>
              </a:spcAft>
              <a:defRPr sz="900"/>
            </a:lvl8pPr>
            <a:lvl9pPr marL="182880" indent="-182880">
              <a:lnSpc>
                <a:spcPct val="100000"/>
              </a:lnSpc>
              <a:spcBef>
                <a:spcPts val="600"/>
              </a:spcBef>
              <a:spcAft>
                <a:spcPts val="0"/>
              </a:spcAft>
              <a:defRPr sz="900"/>
            </a:lvl9pPr>
          </a:lstStyle>
          <a:p>
            <a:pPr lvl="0"/>
            <a:r>
              <a:rPr dirty="0"/>
              <a:t>Click to add text</a:t>
            </a:r>
          </a:p>
        </p:txBody>
      </p:sp>
      <p:sp>
        <p:nvSpPr>
          <p:cNvPr id="52" name="Text Placeholder 21"/>
          <p:cNvSpPr>
            <a:spLocks noGrp="1"/>
          </p:cNvSpPr>
          <p:nvPr>
            <p:ph type="body" sz="quarter" idx="58" hasCustomPrompt="1"/>
          </p:nvPr>
        </p:nvSpPr>
        <p:spPr>
          <a:xfrm>
            <a:off x="423333" y="696686"/>
            <a:ext cx="2445174" cy="595085"/>
          </a:xfrm>
        </p:spPr>
        <p:txBody>
          <a:bodyPr lIns="0" tIns="0" rIns="0" bIns="0" anchor="b">
            <a:noAutofit/>
          </a:bodyPr>
          <a:lstStyle>
            <a:lvl1pPr marL="0" indent="0" algn="l">
              <a:lnSpc>
                <a:spcPct val="100000"/>
              </a:lnSpc>
              <a:spcBef>
                <a:spcPts val="0"/>
              </a:spcBef>
              <a:buNone/>
              <a:defRPr sz="1600" b="1">
                <a:solidFill>
                  <a:schemeClr val="bg1"/>
                </a:solidFill>
                <a:latin typeface="+mj-lt"/>
              </a:defRPr>
            </a:lvl1pPr>
            <a:lvl2pPr marL="0" indent="0">
              <a:spcBef>
                <a:spcPts val="0"/>
              </a:spcBef>
              <a:buNone/>
              <a:defRPr sz="3600"/>
            </a:lvl2pPr>
            <a:lvl3pPr marL="0" indent="0">
              <a:spcBef>
                <a:spcPts val="0"/>
              </a:spcBef>
              <a:buNone/>
              <a:defRPr sz="3600"/>
            </a:lvl3pPr>
            <a:lvl4pPr marL="0" indent="0">
              <a:spcBef>
                <a:spcPts val="0"/>
              </a:spcBef>
              <a:buNone/>
              <a:defRPr sz="3600"/>
            </a:lvl4pPr>
            <a:lvl5pPr marL="0" indent="0">
              <a:spcBef>
                <a:spcPts val="0"/>
              </a:spcBef>
              <a:buNone/>
              <a:defRPr sz="3600"/>
            </a:lvl5pPr>
          </a:lstStyle>
          <a:p>
            <a:pPr lvl="0"/>
            <a:r>
              <a:rPr lang="en-US" dirty="0"/>
              <a:t>Heading text</a:t>
            </a:r>
            <a:endParaRPr dirty="0"/>
          </a:p>
        </p:txBody>
      </p:sp>
      <p:sp>
        <p:nvSpPr>
          <p:cNvPr id="53" name="Picture Placeholder 4"/>
          <p:cNvSpPr>
            <a:spLocks noGrp="1"/>
          </p:cNvSpPr>
          <p:nvPr>
            <p:ph type="pic" sz="quarter" idx="59"/>
          </p:nvPr>
        </p:nvSpPr>
        <p:spPr>
          <a:xfrm>
            <a:off x="237744" y="3265713"/>
            <a:ext cx="2816352" cy="2268881"/>
          </a:xfrm>
          <a:solidFill>
            <a:schemeClr val="bg1">
              <a:lumMod val="95000"/>
            </a:schemeClr>
          </a:solidFill>
        </p:spPr>
        <p:txBody>
          <a:bodyPr tIns="182880">
            <a:normAutofit/>
          </a:bodyPr>
          <a:lstStyle>
            <a:lvl1pPr marL="0" indent="0" algn="ctr">
              <a:buNone/>
              <a:defRPr sz="1400"/>
            </a:lvl1pPr>
          </a:lstStyle>
          <a:p>
            <a:r>
              <a:rPr lang="en-US" dirty="0"/>
              <a:t>Click icon to add picture</a:t>
            </a:r>
          </a:p>
        </p:txBody>
      </p:sp>
      <p:cxnSp>
        <p:nvCxnSpPr>
          <p:cNvPr id="35" name="Straight Connector 34" hidden="1"/>
          <p:cNvCxnSpPr/>
          <p:nvPr userDrawn="1"/>
        </p:nvCxnSpPr>
        <p:spPr>
          <a:xfrm>
            <a:off x="3748088" y="919011"/>
            <a:ext cx="2652712" cy="0"/>
          </a:xfrm>
          <a:prstGeom prst="line">
            <a:avLst/>
          </a:prstGeom>
        </p:spPr>
        <p:style>
          <a:lnRef idx="1">
            <a:schemeClr val="accent1"/>
          </a:lnRef>
          <a:fillRef idx="0">
            <a:schemeClr val="accent1"/>
          </a:fillRef>
          <a:effectRef idx="0">
            <a:schemeClr val="accent1"/>
          </a:effectRef>
          <a:fontRef idx="minor">
            <a:schemeClr val="tx1"/>
          </a:fontRef>
        </p:style>
      </p:cxnSp>
      <p:sp>
        <p:nvSpPr>
          <p:cNvPr id="54" name="Picture Placeholder 4"/>
          <p:cNvSpPr>
            <a:spLocks noGrp="1"/>
          </p:cNvSpPr>
          <p:nvPr>
            <p:ph type="pic" sz="quarter" idx="30"/>
          </p:nvPr>
        </p:nvSpPr>
        <p:spPr>
          <a:xfrm>
            <a:off x="3575303" y="2351314"/>
            <a:ext cx="2816352" cy="2235200"/>
          </a:xfrm>
          <a:solidFill>
            <a:schemeClr val="bg1">
              <a:lumMod val="95000"/>
            </a:schemeClr>
          </a:solidFill>
        </p:spPr>
        <p:txBody>
          <a:bodyPr tIns="182880">
            <a:normAutofit/>
          </a:bodyPr>
          <a:lstStyle>
            <a:lvl1pPr marL="0" indent="0" algn="ctr">
              <a:buNone/>
              <a:defRPr sz="1400"/>
            </a:lvl1pPr>
          </a:lstStyle>
          <a:p>
            <a:r>
              <a:rPr lang="en-US" dirty="0"/>
              <a:t>Click icon to add picture</a:t>
            </a:r>
          </a:p>
        </p:txBody>
      </p:sp>
    </p:spTree>
    <p:extLst>
      <p:ext uri="{BB962C8B-B14F-4D97-AF65-F5344CB8AC3E}">
        <p14:creationId xmlns:p14="http://schemas.microsoft.com/office/powerpoint/2010/main" val="1184508751"/>
      </p:ext>
    </p:extLst>
  </p:cSld>
  <p:clrMapOvr>
    <a:masterClrMapping/>
  </p:clrMapOvr>
  <p:extLst>
    <p:ext uri="{DCECCB84-F9BA-43D5-87BE-67443E8EF086}">
      <p15:sldGuideLst xmlns:p15="http://schemas.microsoft.com/office/powerpoint/2012/main">
        <p15:guide id="1" pos="144" userDrawn="1">
          <p15:clr>
            <a:srgbClr val="FBAE40"/>
          </p15:clr>
        </p15:guide>
        <p15:guide id="2" pos="1920" userDrawn="1">
          <p15:clr>
            <a:srgbClr val="FBAE40"/>
          </p15:clr>
        </p15:guide>
        <p15:guide id="3" pos="2250" userDrawn="1">
          <p15:clr>
            <a:srgbClr val="FBAE40"/>
          </p15:clr>
        </p15:guide>
        <p15:guide id="4" pos="4026" userDrawn="1">
          <p15:clr>
            <a:srgbClr val="FBAE40"/>
          </p15:clr>
        </p15:guide>
        <p15:guide id="5" pos="4382" userDrawn="1">
          <p15:clr>
            <a:srgbClr val="FBAE40"/>
          </p15:clr>
        </p15:guide>
        <p15:guide id="6" pos="6160" userDrawn="1">
          <p15:clr>
            <a:srgbClr val="FBAE40"/>
          </p15:clr>
        </p15:guide>
        <p15:guide id="7" orient="horz" pos="288" userDrawn="1">
          <p15:clr>
            <a:srgbClr val="FBAE40"/>
          </p15:clr>
        </p15:guide>
        <p15:guide id="8" orient="horz" pos="456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91515" y="413810"/>
            <a:ext cx="8675370" cy="1502305"/>
          </a:xfrm>
          <a:prstGeom prst="rect">
            <a:avLst/>
          </a:prstGeom>
        </p:spPr>
        <p:txBody>
          <a:bodyPr vert="horz" lIns="91440" tIns="45720" rIns="91440" bIns="45720" rtlCol="0" anchor="ctr">
            <a:normAutofit/>
          </a:bodyPr>
          <a:lstStyle/>
          <a:p>
            <a:r>
              <a:rPr lang="en-US"/>
              <a:t>Click to edit Master title style</a:t>
            </a:r>
            <a:endParaRPr/>
          </a:p>
        </p:txBody>
      </p:sp>
      <p:sp>
        <p:nvSpPr>
          <p:cNvPr id="3" name="Text Placeholder 2"/>
          <p:cNvSpPr>
            <a:spLocks noGrp="1"/>
          </p:cNvSpPr>
          <p:nvPr>
            <p:ph type="body" idx="1"/>
          </p:nvPr>
        </p:nvSpPr>
        <p:spPr>
          <a:xfrm>
            <a:off x="691515" y="2069042"/>
            <a:ext cx="8675370" cy="49315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dirty="0"/>
          </a:p>
        </p:txBody>
      </p:sp>
      <p:sp>
        <p:nvSpPr>
          <p:cNvPr id="4" name="Date Placeholder 3"/>
          <p:cNvSpPr>
            <a:spLocks noGrp="1"/>
          </p:cNvSpPr>
          <p:nvPr>
            <p:ph type="dt" sz="half" idx="2"/>
          </p:nvPr>
        </p:nvSpPr>
        <p:spPr>
          <a:xfrm>
            <a:off x="691515" y="7203865"/>
            <a:ext cx="2263140" cy="413808"/>
          </a:xfrm>
          <a:prstGeom prst="rect">
            <a:avLst/>
          </a:prstGeom>
        </p:spPr>
        <p:txBody>
          <a:bodyPr vert="horz" lIns="91440" tIns="45720" rIns="91440" bIns="45720" rtlCol="0" anchor="ctr"/>
          <a:lstStyle>
            <a:lvl1pPr algn="l">
              <a:defRPr sz="1320">
                <a:solidFill>
                  <a:schemeClr val="tx1">
                    <a:tint val="75000"/>
                  </a:schemeClr>
                </a:solidFill>
              </a:defRPr>
            </a:lvl1pPr>
          </a:lstStyle>
          <a:p>
            <a:fld id="{FC7BAE6A-DCF3-43E4-B2A0-33D0CF1225FC}" type="datetimeFigureOut">
              <a:rPr lang="en-US"/>
              <a:t>01/08/25</a:t>
            </a:fld>
            <a:endParaRPr dirty="0"/>
          </a:p>
        </p:txBody>
      </p:sp>
      <p:sp>
        <p:nvSpPr>
          <p:cNvPr id="5" name="Footer Placeholder 4"/>
          <p:cNvSpPr>
            <a:spLocks noGrp="1"/>
          </p:cNvSpPr>
          <p:nvPr>
            <p:ph type="ftr" sz="quarter" idx="3"/>
          </p:nvPr>
        </p:nvSpPr>
        <p:spPr>
          <a:xfrm>
            <a:off x="3331845" y="7203865"/>
            <a:ext cx="3394710" cy="413808"/>
          </a:xfrm>
          <a:prstGeom prst="rect">
            <a:avLst/>
          </a:prstGeom>
        </p:spPr>
        <p:txBody>
          <a:bodyPr vert="horz" lIns="91440" tIns="45720" rIns="91440" bIns="45720" rtlCol="0" anchor="ctr"/>
          <a:lstStyle>
            <a:lvl1pPr algn="ctr">
              <a:defRPr sz="1320">
                <a:solidFill>
                  <a:schemeClr val="tx1">
                    <a:tint val="75000"/>
                  </a:schemeClr>
                </a:solidFill>
              </a:defRPr>
            </a:lvl1pPr>
          </a:lstStyle>
          <a:p>
            <a:endParaRPr dirty="0"/>
          </a:p>
        </p:txBody>
      </p:sp>
      <p:sp>
        <p:nvSpPr>
          <p:cNvPr id="6" name="Slide Number Placeholder 5"/>
          <p:cNvSpPr>
            <a:spLocks noGrp="1"/>
          </p:cNvSpPr>
          <p:nvPr>
            <p:ph type="sldNum" sz="quarter" idx="4"/>
          </p:nvPr>
        </p:nvSpPr>
        <p:spPr>
          <a:xfrm>
            <a:off x="7103745" y="7203865"/>
            <a:ext cx="2263140" cy="413808"/>
          </a:xfrm>
          <a:prstGeom prst="rect">
            <a:avLst/>
          </a:prstGeom>
        </p:spPr>
        <p:txBody>
          <a:bodyPr vert="horz" lIns="91440" tIns="45720" rIns="91440" bIns="45720" rtlCol="0" anchor="ctr"/>
          <a:lstStyle>
            <a:lvl1pPr algn="r">
              <a:defRPr sz="1320">
                <a:solidFill>
                  <a:schemeClr val="tx1">
                    <a:tint val="75000"/>
                  </a:schemeClr>
                </a:solidFill>
              </a:defRPr>
            </a:lvl1pPr>
          </a:lstStyle>
          <a:p>
            <a:fld id="{9F6761A3-4CAC-4C5F-AC82-8DB08D526BC2}" type="slidenum">
              <a:rPr/>
              <a:t>‹#›</a:t>
            </a:fld>
            <a:endParaRPr dirty="0"/>
          </a:p>
        </p:txBody>
      </p:sp>
      <p:sp>
        <p:nvSpPr>
          <p:cNvPr id="7" name="Rectangle 6"/>
          <p:cNvSpPr/>
          <p:nvPr userDrawn="1"/>
        </p:nvSpPr>
        <p:spPr>
          <a:xfrm>
            <a:off x="10287000" y="0"/>
            <a:ext cx="1828800" cy="7767851"/>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lvl="0">
              <a:spcBef>
                <a:spcPts val="1200"/>
              </a:spcBef>
            </a:pPr>
            <a:r>
              <a:rPr sz="1600" dirty="0">
                <a:solidFill>
                  <a:prstClr val="white">
                    <a:lumMod val="50000"/>
                  </a:prstClr>
                </a:solidFill>
                <a:latin typeface="Calibri Light" panose="020F0302020204030204" pitchFamily="34" charset="0"/>
                <a:cs typeface="Calibri" panose="020F0502020204030204" pitchFamily="34" charset="0"/>
              </a:rPr>
              <a:t>Printing:</a:t>
            </a:r>
          </a:p>
          <a:p>
            <a:pPr lvl="0">
              <a:spcBef>
                <a:spcPts val="300"/>
              </a:spcBef>
            </a:pPr>
            <a:r>
              <a:rPr sz="1000" baseline="0" dirty="0">
                <a:solidFill>
                  <a:prstClr val="white">
                    <a:lumMod val="50000"/>
                  </a:prstClr>
                </a:solidFill>
                <a:latin typeface="Calibri Light" panose="020F0302020204030204" pitchFamily="34" charset="0"/>
                <a:cs typeface="Calibri" panose="020F0502020204030204" pitchFamily="34" charset="0"/>
              </a:rPr>
              <a:t>Your printer might not print the same way our printers do, so make sure to try a couple of test prints. If things aren’t aligning quite right, experiment with the Scale to Fit Paper setting. It’s located in the Print dialog – just click Full Page Slides to get to it.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And did you notice we made fold marks for you? They are really light, but if you don’t like them showing on your brochure, click View, Slide Master, and delete them before you print.</a:t>
            </a:r>
          </a:p>
          <a:p>
            <a:pPr lvl="0">
              <a:spcBef>
                <a:spcPts val="600"/>
              </a:spcBef>
            </a:pPr>
            <a:r>
              <a:rPr sz="1600" dirty="0">
                <a:solidFill>
                  <a:prstClr val="white">
                    <a:lumMod val="50000"/>
                  </a:prstClr>
                </a:solidFill>
                <a:latin typeface="Calibri Light" panose="020F0302020204030204" pitchFamily="34" charset="0"/>
                <a:cs typeface="Calibri" panose="020F0502020204030204" pitchFamily="34" charset="0"/>
              </a:rPr>
              <a:t>Customizing the Content:</a:t>
            </a:r>
          </a:p>
          <a:p>
            <a:pPr lvl="0">
              <a:spcBef>
                <a:spcPts val="600"/>
              </a:spcBef>
            </a:pPr>
            <a:r>
              <a:rPr sz="1000" dirty="0">
                <a:solidFill>
                  <a:prstClr val="white">
                    <a:lumMod val="50000"/>
                  </a:prstClr>
                </a:solidFill>
                <a:latin typeface="Calibri Light" panose="020F0302020204030204" pitchFamily="34" charset="0"/>
                <a:cs typeface="Calibri" panose="020F0502020204030204" pitchFamily="34" charset="0"/>
              </a:rPr>
              <a:t>If you need more placeholders for titles, subtitles or body text, just make a copy of what you need and drag it into place. PowerPoint’s Smart Guides will help you align it with everything else.</a:t>
            </a:r>
            <a:endParaRPr lang="en-US" sz="1000" dirty="0">
              <a:solidFill>
                <a:prstClr val="white">
                  <a:lumMod val="50000"/>
                </a:prstClr>
              </a:solidFill>
              <a:latin typeface="Calibri Light" panose="020F0302020204030204" pitchFamily="34" charset="0"/>
              <a:cs typeface="Calibri" panose="020F0502020204030204" pitchFamily="34" charset="0"/>
            </a:endParaRPr>
          </a:p>
        </p:txBody>
      </p:sp>
    </p:spTree>
    <p:extLst>
      <p:ext uri="{BB962C8B-B14F-4D97-AF65-F5344CB8AC3E}">
        <p14:creationId xmlns:p14="http://schemas.microsoft.com/office/powerpoint/2010/main" val="3687281395"/>
      </p:ext>
    </p:extLst>
  </p:cSld>
  <p:clrMap bg1="lt1" tx1="dk1" bg2="lt2" tx2="dk2" accent1="accent1" accent2="accent2" accent3="accent3" accent4="accent4" accent5="accent5" accent6="accent6" hlink="hlink" folHlink="folHlink"/>
  <p:sldLayoutIdLst>
    <p:sldLayoutId id="2147483672" r:id="rId1"/>
    <p:sldLayoutId id="2147483673" r:id="rId2"/>
  </p:sldLayoutIdLst>
  <p:txStyles>
    <p:titleStyle>
      <a:lvl1pPr algn="l" defTabSz="1005840" rtl="0" eaLnBrk="1" latinLnBrk="0" hangingPunct="1">
        <a:lnSpc>
          <a:spcPct val="90000"/>
        </a:lnSpc>
        <a:spcBef>
          <a:spcPct val="0"/>
        </a:spcBef>
        <a:buNone/>
        <a:defRPr sz="3200" kern="1200">
          <a:solidFill>
            <a:schemeClr val="tx1"/>
          </a:solidFill>
          <a:latin typeface="+mj-lt"/>
          <a:ea typeface="+mj-ea"/>
          <a:cs typeface="+mj-cs"/>
        </a:defRPr>
      </a:lvl1pPr>
    </p:titleStyle>
    <p:bodyStyle>
      <a:lvl1pPr marL="251460" indent="-251460" algn="l" defTabSz="1005840" rtl="0" eaLnBrk="1" latinLnBrk="0" hangingPunct="1">
        <a:lnSpc>
          <a:spcPct val="90000"/>
        </a:lnSpc>
        <a:spcBef>
          <a:spcPts val="1100"/>
        </a:spcBef>
        <a:buClr>
          <a:schemeClr val="accent1"/>
        </a:buClr>
        <a:buFont typeface="Arial" panose="020B0604020202020204" pitchFamily="34" charset="0"/>
        <a:buChar char="•"/>
        <a:defRPr sz="2000" kern="1200">
          <a:solidFill>
            <a:schemeClr val="tx1"/>
          </a:solidFill>
          <a:latin typeface="+mn-lt"/>
          <a:ea typeface="+mn-ea"/>
          <a:cs typeface="+mn-cs"/>
        </a:defRPr>
      </a:lvl1pPr>
      <a:lvl2pPr marL="754380" indent="-251460" algn="l" defTabSz="1005840" rtl="0" eaLnBrk="1" latinLnBrk="0" hangingPunct="1">
        <a:lnSpc>
          <a:spcPct val="90000"/>
        </a:lnSpc>
        <a:spcBef>
          <a:spcPts val="550"/>
        </a:spcBef>
        <a:buClr>
          <a:schemeClr val="accent1"/>
        </a:buClr>
        <a:buFont typeface="Arial" panose="020B0604020202020204" pitchFamily="34" charset="0"/>
        <a:buChar char="•"/>
        <a:defRPr sz="1800" kern="1200">
          <a:solidFill>
            <a:schemeClr val="tx1"/>
          </a:solidFill>
          <a:latin typeface="+mn-lt"/>
          <a:ea typeface="+mn-ea"/>
          <a:cs typeface="+mn-cs"/>
        </a:defRPr>
      </a:lvl2pPr>
      <a:lvl3pPr marL="1257300" indent="-251460" algn="l" defTabSz="1005840" rtl="0" eaLnBrk="1" latinLnBrk="0" hangingPunct="1">
        <a:lnSpc>
          <a:spcPct val="90000"/>
        </a:lnSpc>
        <a:spcBef>
          <a:spcPts val="550"/>
        </a:spcBef>
        <a:buClr>
          <a:schemeClr val="accent1"/>
        </a:buClr>
        <a:buFont typeface="Arial" panose="020B0604020202020204" pitchFamily="34" charset="0"/>
        <a:buChar char="•"/>
        <a:defRPr sz="1600" kern="1200">
          <a:solidFill>
            <a:schemeClr val="tx1"/>
          </a:solidFill>
          <a:latin typeface="+mn-lt"/>
          <a:ea typeface="+mn-ea"/>
          <a:cs typeface="+mn-cs"/>
        </a:defRPr>
      </a:lvl3pPr>
      <a:lvl4pPr marL="176022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4pPr>
      <a:lvl5pPr marL="2263140" indent="-251460" algn="l" defTabSz="1005840" rtl="0" eaLnBrk="1" latinLnBrk="0" hangingPunct="1">
        <a:lnSpc>
          <a:spcPct val="90000"/>
        </a:lnSpc>
        <a:spcBef>
          <a:spcPts val="550"/>
        </a:spcBef>
        <a:buClr>
          <a:schemeClr val="accent1"/>
        </a:buClr>
        <a:buFont typeface="Arial" panose="020B0604020202020204" pitchFamily="34" charset="0"/>
        <a:buChar char="•"/>
        <a:defRPr sz="1400" kern="1200">
          <a:solidFill>
            <a:schemeClr val="tx1"/>
          </a:solidFill>
          <a:latin typeface="+mn-lt"/>
          <a:ea typeface="+mn-ea"/>
          <a:cs typeface="+mn-cs"/>
        </a:defRPr>
      </a:lvl5pPr>
      <a:lvl6pPr marL="276606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6pPr>
      <a:lvl7pPr marL="326898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7pPr>
      <a:lvl8pPr marL="377190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8pPr>
      <a:lvl9pPr marL="4274820" indent="-251460" algn="l" defTabSz="1005840" rtl="0" eaLnBrk="1" latinLnBrk="0" hangingPunct="1">
        <a:lnSpc>
          <a:spcPct val="90000"/>
        </a:lnSpc>
        <a:spcBef>
          <a:spcPts val="550"/>
        </a:spcBef>
        <a:buFont typeface="Arial" panose="020B0604020202020204" pitchFamily="34" charset="0"/>
        <a:buChar char="•"/>
        <a:defRPr sz="1980" kern="1200">
          <a:solidFill>
            <a:schemeClr val="tx1"/>
          </a:solidFill>
          <a:latin typeface="+mn-lt"/>
          <a:ea typeface="+mn-ea"/>
          <a:cs typeface="+mn-cs"/>
        </a:defRPr>
      </a:lvl9pPr>
    </p:bodyStyle>
    <p:otherStyle>
      <a:defPPr>
        <a:defRPr/>
      </a:defPPr>
      <a:lvl1pPr marL="0" algn="l" defTabSz="1005840" rtl="0" eaLnBrk="1" latinLnBrk="0" hangingPunct="1">
        <a:defRPr sz="1980" kern="1200">
          <a:solidFill>
            <a:schemeClr val="tx1"/>
          </a:solidFill>
          <a:latin typeface="+mn-lt"/>
          <a:ea typeface="+mn-ea"/>
          <a:cs typeface="+mn-cs"/>
        </a:defRPr>
      </a:lvl1pPr>
      <a:lvl2pPr marL="502920" algn="l" defTabSz="1005840" rtl="0" eaLnBrk="1" latinLnBrk="0" hangingPunct="1">
        <a:defRPr sz="1980" kern="1200">
          <a:solidFill>
            <a:schemeClr val="tx1"/>
          </a:solidFill>
          <a:latin typeface="+mn-lt"/>
          <a:ea typeface="+mn-ea"/>
          <a:cs typeface="+mn-cs"/>
        </a:defRPr>
      </a:lvl2pPr>
      <a:lvl3pPr marL="1005840" algn="l" defTabSz="1005840" rtl="0" eaLnBrk="1" latinLnBrk="0" hangingPunct="1">
        <a:defRPr sz="1980" kern="1200">
          <a:solidFill>
            <a:schemeClr val="tx1"/>
          </a:solidFill>
          <a:latin typeface="+mn-lt"/>
          <a:ea typeface="+mn-ea"/>
          <a:cs typeface="+mn-cs"/>
        </a:defRPr>
      </a:lvl3pPr>
      <a:lvl4pPr marL="1508760" algn="l" defTabSz="1005840" rtl="0" eaLnBrk="1" latinLnBrk="0" hangingPunct="1">
        <a:defRPr sz="1980" kern="1200">
          <a:solidFill>
            <a:schemeClr val="tx1"/>
          </a:solidFill>
          <a:latin typeface="+mn-lt"/>
          <a:ea typeface="+mn-ea"/>
          <a:cs typeface="+mn-cs"/>
        </a:defRPr>
      </a:lvl4pPr>
      <a:lvl5pPr marL="2011680" algn="l" defTabSz="1005840" rtl="0" eaLnBrk="1" latinLnBrk="0" hangingPunct="1">
        <a:defRPr sz="1980" kern="1200">
          <a:solidFill>
            <a:schemeClr val="tx1"/>
          </a:solidFill>
          <a:latin typeface="+mn-lt"/>
          <a:ea typeface="+mn-ea"/>
          <a:cs typeface="+mn-cs"/>
        </a:defRPr>
      </a:lvl5pPr>
      <a:lvl6pPr marL="2514600" algn="l" defTabSz="1005840" rtl="0" eaLnBrk="1" latinLnBrk="0" hangingPunct="1">
        <a:defRPr sz="1980" kern="1200">
          <a:solidFill>
            <a:schemeClr val="tx1"/>
          </a:solidFill>
          <a:latin typeface="+mn-lt"/>
          <a:ea typeface="+mn-ea"/>
          <a:cs typeface="+mn-cs"/>
        </a:defRPr>
      </a:lvl6pPr>
      <a:lvl7pPr marL="3017520" algn="l" defTabSz="1005840" rtl="0" eaLnBrk="1" latinLnBrk="0" hangingPunct="1">
        <a:defRPr sz="1980" kern="1200">
          <a:solidFill>
            <a:schemeClr val="tx1"/>
          </a:solidFill>
          <a:latin typeface="+mn-lt"/>
          <a:ea typeface="+mn-ea"/>
          <a:cs typeface="+mn-cs"/>
        </a:defRPr>
      </a:lvl7pPr>
      <a:lvl8pPr marL="3520440" algn="l" defTabSz="1005840" rtl="0" eaLnBrk="1" latinLnBrk="0" hangingPunct="1">
        <a:defRPr sz="1980" kern="1200">
          <a:solidFill>
            <a:schemeClr val="tx1"/>
          </a:solidFill>
          <a:latin typeface="+mn-lt"/>
          <a:ea typeface="+mn-ea"/>
          <a:cs typeface="+mn-cs"/>
        </a:defRPr>
      </a:lvl8pPr>
      <a:lvl9pPr marL="4023360" algn="l" defTabSz="1005840" rtl="0" eaLnBrk="1" latinLnBrk="0" hangingPunct="1">
        <a:defRPr sz="198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7" Type="http://schemas.openxmlformats.org/officeDocument/2006/relationships/image" Target="../media/image7.jpeg"/><Relationship Id="rId2" Type="http://schemas.openxmlformats.org/officeDocument/2006/relationships/image" Target="../media/image2.jpeg"/><Relationship Id="rId1" Type="http://schemas.openxmlformats.org/officeDocument/2006/relationships/slideLayout" Target="../slideLayouts/slideLayout1.xml"/><Relationship Id="rId6" Type="http://schemas.openxmlformats.org/officeDocument/2006/relationships/image" Target="../media/image6.jpg"/><Relationship Id="rId5" Type="http://schemas.openxmlformats.org/officeDocument/2006/relationships/image" Target="../media/image5.jpg"/><Relationship Id="rId4" Type="http://schemas.openxmlformats.org/officeDocument/2006/relationships/image" Target="../media/image4.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sz="quarter" idx="20"/>
          </p:nvPr>
        </p:nvSpPr>
        <p:spPr>
          <a:xfrm>
            <a:off x="4457700" y="743984"/>
            <a:ext cx="1825941" cy="595085"/>
          </a:xfrm>
        </p:spPr>
        <p:txBody>
          <a:bodyPr anchor="ctr"/>
          <a:lstStyle/>
          <a:p>
            <a:pPr algn="ctr"/>
            <a:r>
              <a:rPr lang="en-US" sz="1500" dirty="0"/>
              <a:t>GOPIO INTERNATIONAL AT A GLANCE</a:t>
            </a:r>
          </a:p>
        </p:txBody>
      </p:sp>
      <p:sp>
        <p:nvSpPr>
          <p:cNvPr id="4" name="Text Placeholder 3"/>
          <p:cNvSpPr>
            <a:spLocks noGrp="1"/>
          </p:cNvSpPr>
          <p:nvPr>
            <p:ph type="body" sz="quarter" idx="21"/>
          </p:nvPr>
        </p:nvSpPr>
        <p:spPr>
          <a:xfrm>
            <a:off x="7132320" y="1346767"/>
            <a:ext cx="2534194" cy="2449006"/>
          </a:xfrm>
        </p:spPr>
        <p:txBody>
          <a:bodyPr anchor="ctr"/>
          <a:lstStyle/>
          <a:p>
            <a:pPr algn="ctr"/>
            <a:r>
              <a:rPr lang="en-US" sz="2000" spc="200" dirty="0">
                <a:solidFill>
                  <a:srgbClr val="D3370B"/>
                </a:solidFill>
                <a:ea typeface="Times New Roman" panose="02020603050405020304" pitchFamily="18" charset="0"/>
                <a:cs typeface="Arial" panose="020B0604020202020204" pitchFamily="34" charset="0"/>
              </a:rPr>
              <a:t>GLOBAL ORGANIZATION OF PEOPLE OF INDIAN ORIGIN (GOPIO)</a:t>
            </a:r>
            <a:endParaRPr lang="en-US" sz="2000" spc="200" dirty="0">
              <a:solidFill>
                <a:srgbClr val="2F4B83"/>
              </a:solidFill>
              <a:ea typeface="Times New Roman" panose="02020603050405020304" pitchFamily="18" charset="0"/>
              <a:cs typeface="Arial" panose="020B0604020202020204" pitchFamily="34" charset="0"/>
            </a:endParaRPr>
          </a:p>
          <a:p>
            <a:pPr algn="ctr"/>
            <a:r>
              <a:rPr lang="en-US" sz="2000" dirty="0">
                <a:solidFill>
                  <a:srgbClr val="D3370B"/>
                </a:solidFill>
                <a:ea typeface="Times New Roman" panose="02020603050405020304" pitchFamily="18" charset="0"/>
                <a:cs typeface="Times New Roman" panose="02020603050405020304" pitchFamily="18" charset="0"/>
              </a:rPr>
              <a:t>Central </a:t>
            </a:r>
          </a:p>
          <a:p>
            <a:pPr algn="ctr"/>
            <a:r>
              <a:rPr lang="en-US" sz="2000" dirty="0">
                <a:solidFill>
                  <a:srgbClr val="D3370B"/>
                </a:solidFill>
                <a:ea typeface="Times New Roman" panose="02020603050405020304" pitchFamily="18" charset="0"/>
                <a:cs typeface="Times New Roman" panose="02020603050405020304" pitchFamily="18" charset="0"/>
              </a:rPr>
              <a:t> New Jersey Chapter</a:t>
            </a:r>
            <a:endParaRPr lang="en-US" sz="2000" dirty="0"/>
          </a:p>
        </p:txBody>
      </p:sp>
      <p:sp>
        <p:nvSpPr>
          <p:cNvPr id="5" name="Text Placeholder 4"/>
          <p:cNvSpPr>
            <a:spLocks noGrp="1"/>
          </p:cNvSpPr>
          <p:nvPr>
            <p:ph type="body" sz="quarter" idx="22"/>
          </p:nvPr>
        </p:nvSpPr>
        <p:spPr>
          <a:xfrm>
            <a:off x="7132320" y="4750594"/>
            <a:ext cx="2423160" cy="678323"/>
          </a:xfrm>
        </p:spPr>
        <p:txBody>
          <a:bodyPr/>
          <a:lstStyle/>
          <a:p>
            <a:pPr algn="ctr"/>
            <a:endParaRPr lang="en-US" sz="1400" dirty="0"/>
          </a:p>
        </p:txBody>
      </p:sp>
      <p:sp>
        <p:nvSpPr>
          <p:cNvPr id="7" name="Text Placeholder 6"/>
          <p:cNvSpPr>
            <a:spLocks noGrp="1"/>
          </p:cNvSpPr>
          <p:nvPr>
            <p:ph type="body" sz="quarter" idx="28"/>
          </p:nvPr>
        </p:nvSpPr>
        <p:spPr/>
        <p:txBody>
          <a:bodyPr/>
          <a:lstStyle/>
          <a:p>
            <a:endParaRPr lang="en-US" dirty="0"/>
          </a:p>
        </p:txBody>
      </p:sp>
      <p:sp>
        <p:nvSpPr>
          <p:cNvPr id="13" name="Text Placeholder 12"/>
          <p:cNvSpPr>
            <a:spLocks noGrp="1"/>
          </p:cNvSpPr>
          <p:nvPr>
            <p:ph type="body" sz="quarter" idx="63"/>
          </p:nvPr>
        </p:nvSpPr>
        <p:spPr>
          <a:xfrm>
            <a:off x="3620252" y="5788773"/>
            <a:ext cx="2713926" cy="1324479"/>
          </a:xfrm>
          <a:solidFill>
            <a:schemeClr val="bg1"/>
          </a:solidFill>
        </p:spPr>
        <p:txBody>
          <a:bodyPr/>
          <a:lstStyle/>
          <a:p>
            <a:pPr marL="285750" indent="-222250" algn="l">
              <a:buFont typeface="Arial" panose="020B0604020202020204" pitchFamily="34" charset="0"/>
              <a:buChar char="•"/>
            </a:pPr>
            <a:r>
              <a:rPr lang="en-US" sz="1150" b="1" dirty="0">
                <a:solidFill>
                  <a:schemeClr val="tx1"/>
                </a:solidFill>
              </a:rPr>
              <a:t>Website: </a:t>
            </a:r>
            <a:r>
              <a:rPr lang="en-US" sz="1150" dirty="0">
                <a:solidFill>
                  <a:schemeClr val="tx1"/>
                </a:solidFill>
              </a:rPr>
              <a:t>gopio-</a:t>
            </a:r>
            <a:r>
              <a:rPr lang="en-US" sz="1150">
                <a:solidFill>
                  <a:schemeClr val="tx1"/>
                </a:solidFill>
              </a:rPr>
              <a:t>nj.com</a:t>
            </a:r>
            <a:endParaRPr lang="en-US" sz="1150" dirty="0">
              <a:solidFill>
                <a:schemeClr val="tx1"/>
              </a:solidFill>
            </a:endParaRPr>
          </a:p>
          <a:p>
            <a:pPr marL="285750" indent="-222250" algn="l">
              <a:buFont typeface="Arial" panose="020B0604020202020204" pitchFamily="34" charset="0"/>
              <a:buChar char="•"/>
            </a:pPr>
            <a:r>
              <a:rPr lang="en-US" sz="1150" b="1" dirty="0">
                <a:solidFill>
                  <a:schemeClr val="tx1"/>
                </a:solidFill>
              </a:rPr>
              <a:t>Email: </a:t>
            </a:r>
            <a:r>
              <a:rPr lang="en-US" sz="1150" i="0" dirty="0">
                <a:solidFill>
                  <a:schemeClr val="tx1"/>
                </a:solidFill>
                <a:effectLst/>
              </a:rPr>
              <a:t>Gopio-cj@googlegroups.com </a:t>
            </a:r>
          </a:p>
          <a:p>
            <a:pPr marL="285750" indent="-222250" algn="l">
              <a:buFont typeface="Arial" panose="020B0604020202020204" pitchFamily="34" charset="0"/>
              <a:buChar char="•"/>
            </a:pPr>
            <a:r>
              <a:rPr lang="en-US" sz="1150" b="1" dirty="0">
                <a:solidFill>
                  <a:schemeClr val="tx1"/>
                </a:solidFill>
              </a:rPr>
              <a:t>Phone: </a:t>
            </a:r>
            <a:r>
              <a:rPr lang="en-US" sz="1150" dirty="0">
                <a:solidFill>
                  <a:schemeClr val="tx1"/>
                </a:solidFill>
              </a:rPr>
              <a:t>(732) 939-6843</a:t>
            </a:r>
          </a:p>
          <a:p>
            <a:pPr marL="285750" indent="-222250" algn="l">
              <a:buFont typeface="Arial" panose="020B0604020202020204" pitchFamily="34" charset="0"/>
              <a:buChar char="•"/>
            </a:pPr>
            <a:r>
              <a:rPr lang="en-US" sz="1150" b="1" i="0" dirty="0">
                <a:solidFill>
                  <a:schemeClr val="tx1"/>
                </a:solidFill>
              </a:rPr>
              <a:t>Address: </a:t>
            </a:r>
            <a:r>
              <a:rPr lang="en-US" sz="1150" dirty="0">
                <a:solidFill>
                  <a:schemeClr val="tx1"/>
                </a:solidFill>
              </a:rPr>
              <a:t>1600 Route 130, North Brunswick, NJ 08902</a:t>
            </a:r>
          </a:p>
        </p:txBody>
      </p:sp>
      <p:pic>
        <p:nvPicPr>
          <p:cNvPr id="20" name="Picture 19">
            <a:extLst>
              <a:ext uri="{FF2B5EF4-FFF2-40B4-BE49-F238E27FC236}">
                <a16:creationId xmlns:a16="http://schemas.microsoft.com/office/drawing/2014/main" id="{86DD2A94-9E4D-47D8-A9F4-9015F0567B2D}"/>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8028575" y="3955626"/>
            <a:ext cx="630650" cy="635115"/>
          </a:xfrm>
          <a:prstGeom prst="rect">
            <a:avLst/>
          </a:prstGeom>
        </p:spPr>
      </p:pic>
      <p:pic>
        <p:nvPicPr>
          <p:cNvPr id="21" name="Picture 20">
            <a:extLst>
              <a:ext uri="{FF2B5EF4-FFF2-40B4-BE49-F238E27FC236}">
                <a16:creationId xmlns:a16="http://schemas.microsoft.com/office/drawing/2014/main" id="{663449DB-9689-424D-9F49-6C47CC2C83E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3777901" y="767362"/>
            <a:ext cx="523494" cy="523494"/>
          </a:xfrm>
          <a:prstGeom prst="rect">
            <a:avLst/>
          </a:prstGeom>
        </p:spPr>
      </p:pic>
      <p:pic>
        <p:nvPicPr>
          <p:cNvPr id="22" name="Picture 21">
            <a:extLst>
              <a:ext uri="{FF2B5EF4-FFF2-40B4-BE49-F238E27FC236}">
                <a16:creationId xmlns:a16="http://schemas.microsoft.com/office/drawing/2014/main" id="{EB102319-AC11-446B-B455-EB188AFD0C09}"/>
              </a:ext>
            </a:extLst>
          </p:cNvPr>
          <p:cNvPicPr>
            <a:picLocks noChangeAspect="1"/>
          </p:cNvPicPr>
          <p:nvPr/>
        </p:nvPicPr>
        <p:blipFill>
          <a:blip r:embed="rId4"/>
          <a:stretch>
            <a:fillRect/>
          </a:stretch>
        </p:blipFill>
        <p:spPr>
          <a:xfrm>
            <a:off x="6865144" y="4781794"/>
            <a:ext cx="3050381" cy="703033"/>
          </a:xfrm>
          <a:prstGeom prst="rect">
            <a:avLst/>
          </a:prstGeom>
          <a:noFill/>
          <a:ln>
            <a:noFill/>
          </a:ln>
        </p:spPr>
      </p:pic>
      <p:pic>
        <p:nvPicPr>
          <p:cNvPr id="40" name="Picture Placeholder 39">
            <a:extLst>
              <a:ext uri="{FF2B5EF4-FFF2-40B4-BE49-F238E27FC236}">
                <a16:creationId xmlns:a16="http://schemas.microsoft.com/office/drawing/2014/main" id="{BFFF27BE-BFAD-41C8-B7F5-77DDCC8DDE59}"/>
              </a:ext>
            </a:extLst>
          </p:cNvPr>
          <p:cNvPicPr>
            <a:picLocks noGrp="1" noChangeAspect="1"/>
          </p:cNvPicPr>
          <p:nvPr>
            <p:ph type="pic" sz="quarter" idx="30"/>
          </p:nvPr>
        </p:nvPicPr>
        <p:blipFill>
          <a:blip r:embed="rId5">
            <a:extLst>
              <a:ext uri="{28A0092B-C50C-407E-A947-70E740481C1C}">
                <a14:useLocalDpi xmlns:a14="http://schemas.microsoft.com/office/drawing/2010/main" val="0"/>
              </a:ext>
            </a:extLst>
          </a:blip>
          <a:srcRect t="7897" b="7897"/>
          <a:stretch>
            <a:fillRect/>
          </a:stretch>
        </p:blipFill>
        <p:spPr>
          <a:xfrm>
            <a:off x="3547300" y="1461518"/>
            <a:ext cx="3174271" cy="4080776"/>
          </a:xfrm>
        </p:spPr>
      </p:pic>
      <p:sp>
        <p:nvSpPr>
          <p:cNvPr id="41" name="Rectangle 40">
            <a:extLst>
              <a:ext uri="{FF2B5EF4-FFF2-40B4-BE49-F238E27FC236}">
                <a16:creationId xmlns:a16="http://schemas.microsoft.com/office/drawing/2014/main" id="{E42CFC50-FAFA-4625-8ABA-AC913521763C}"/>
              </a:ext>
            </a:extLst>
          </p:cNvPr>
          <p:cNvSpPr/>
          <p:nvPr/>
        </p:nvSpPr>
        <p:spPr>
          <a:xfrm>
            <a:off x="6961567" y="4852665"/>
            <a:ext cx="2810385" cy="523220"/>
          </a:xfrm>
          <a:prstGeom prst="rect">
            <a:avLst/>
          </a:prstGeom>
        </p:spPr>
        <p:txBody>
          <a:bodyPr wrap="none">
            <a:spAutoFit/>
          </a:bodyPr>
          <a:lstStyle/>
          <a:p>
            <a:pPr lvl="0" algn="ctr" defTabSz="1005840">
              <a:buClr>
                <a:srgbClr val="3D4346"/>
              </a:buClr>
            </a:pPr>
            <a:r>
              <a:rPr lang="en-US" sz="1400" b="1" dirty="0">
                <a:solidFill>
                  <a:schemeClr val="bg1"/>
                </a:solidFill>
                <a:latin typeface="+mj-lt"/>
              </a:rPr>
              <a:t>Global Indian Communities:</a:t>
            </a:r>
          </a:p>
          <a:p>
            <a:pPr lvl="0" algn="ctr" defTabSz="1005840">
              <a:buClr>
                <a:srgbClr val="3D4346"/>
              </a:buClr>
            </a:pPr>
            <a:r>
              <a:rPr lang="en-US" sz="1400" b="1" dirty="0">
                <a:solidFill>
                  <a:schemeClr val="bg1"/>
                </a:solidFill>
                <a:latin typeface="+mj-lt"/>
              </a:rPr>
              <a:t> Time is now for Unity</a:t>
            </a:r>
          </a:p>
        </p:txBody>
      </p:sp>
      <p:pic>
        <p:nvPicPr>
          <p:cNvPr id="45" name="Picture 44">
            <a:extLst>
              <a:ext uri="{FF2B5EF4-FFF2-40B4-BE49-F238E27FC236}">
                <a16:creationId xmlns:a16="http://schemas.microsoft.com/office/drawing/2014/main" id="{CCB3F39D-21A6-4E5E-A937-67133910926C}"/>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7100252" y="5774600"/>
            <a:ext cx="2566262" cy="1392496"/>
          </a:xfrm>
          <a:prstGeom prst="rect">
            <a:avLst/>
          </a:prstGeom>
        </p:spPr>
      </p:pic>
      <p:sp>
        <p:nvSpPr>
          <p:cNvPr id="49" name="Text Placeholder 48">
            <a:extLst>
              <a:ext uri="{FF2B5EF4-FFF2-40B4-BE49-F238E27FC236}">
                <a16:creationId xmlns:a16="http://schemas.microsoft.com/office/drawing/2014/main" id="{7C330FFC-10CC-44BD-A3BE-B619A5B3CDD2}"/>
              </a:ext>
            </a:extLst>
          </p:cNvPr>
          <p:cNvSpPr>
            <a:spLocks noGrp="1"/>
          </p:cNvSpPr>
          <p:nvPr>
            <p:ph type="body" sz="quarter" idx="19"/>
          </p:nvPr>
        </p:nvSpPr>
        <p:spPr>
          <a:xfrm>
            <a:off x="286449" y="3307555"/>
            <a:ext cx="2713926" cy="3824765"/>
          </a:xfrm>
        </p:spPr>
        <p:txBody>
          <a:bodyPr anchor="ctr"/>
          <a:lstStyle/>
          <a:p>
            <a:pPr algn="ctr">
              <a:lnSpc>
                <a:spcPct val="100000"/>
              </a:lnSpc>
            </a:pPr>
            <a:r>
              <a:rPr lang="en-US" b="1" i="0" u="sng" dirty="0">
                <a:latin typeface="+mj-lt"/>
                <a:cs typeface="Arial" panose="020B0604020202020204" pitchFamily="34" charset="0"/>
              </a:rPr>
              <a:t>GOPIO CENTRAL JERSEY MEMBERSHIP </a:t>
            </a:r>
          </a:p>
          <a:p>
            <a:pPr marL="171450" indent="-171450">
              <a:lnSpc>
                <a:spcPct val="100000"/>
              </a:lnSpc>
              <a:buFont typeface="Wingdings" panose="05000000000000000000" pitchFamily="2" charset="2"/>
              <a:buChar char="q"/>
            </a:pPr>
            <a:r>
              <a:rPr lang="en-US" dirty="0">
                <a:latin typeface="+mj-lt"/>
                <a:cs typeface="Arial" panose="020B0604020202020204" pitchFamily="34" charset="0"/>
              </a:rPr>
              <a:t>Permanent Individual: $200.00 </a:t>
            </a:r>
          </a:p>
          <a:p>
            <a:pPr marL="171450" indent="-171450">
              <a:lnSpc>
                <a:spcPct val="100000"/>
              </a:lnSpc>
              <a:buFont typeface="Wingdings" panose="05000000000000000000" pitchFamily="2" charset="2"/>
              <a:buChar char="q"/>
            </a:pPr>
            <a:r>
              <a:rPr lang="en-US" dirty="0">
                <a:latin typeface="+mj-lt"/>
                <a:cs typeface="Arial" panose="020B0604020202020204" pitchFamily="34" charset="0"/>
              </a:rPr>
              <a:t>Permanent Family: $300.00</a:t>
            </a:r>
          </a:p>
          <a:p>
            <a:pPr marL="171450" indent="-171450">
              <a:lnSpc>
                <a:spcPct val="100000"/>
              </a:lnSpc>
              <a:buFont typeface="Wingdings" panose="05000000000000000000" pitchFamily="2" charset="2"/>
              <a:buChar char="q"/>
            </a:pPr>
            <a:endParaRPr lang="en-US" dirty="0">
              <a:latin typeface="+mj-lt"/>
              <a:cs typeface="Arial" panose="020B0604020202020204" pitchFamily="34" charset="0"/>
            </a:endParaRPr>
          </a:p>
          <a:p>
            <a:pPr marL="91440" marR="0">
              <a:lnSpc>
                <a:spcPct val="100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500" b="1" i="1" dirty="0">
                <a:effectLst/>
                <a:latin typeface="+mj-lt"/>
                <a:ea typeface="Times New Roman" panose="02020603050405020304" pitchFamily="18" charset="0"/>
              </a:rPr>
              <a:t>Check payable to: </a:t>
            </a:r>
          </a:p>
          <a:p>
            <a:pPr marL="91440" marR="0">
              <a:lnSpc>
                <a:spcPct val="100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500" i="1" dirty="0">
                <a:effectLst/>
                <a:latin typeface="+mj-lt"/>
                <a:ea typeface="Times New Roman" panose="02020603050405020304" pitchFamily="18" charset="0"/>
              </a:rPr>
              <a:t>GOPIO of Central Jersey</a:t>
            </a:r>
          </a:p>
          <a:p>
            <a:pPr marL="91440" marR="0">
              <a:lnSpc>
                <a:spcPct val="100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endParaRPr lang="en-US" sz="1500" dirty="0">
              <a:effectLst/>
              <a:latin typeface="+mj-lt"/>
              <a:ea typeface="Times New Roman" panose="02020603050405020304" pitchFamily="18" charset="0"/>
            </a:endParaRPr>
          </a:p>
          <a:p>
            <a:pPr marL="91440" marR="0">
              <a:lnSpc>
                <a:spcPct val="100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500" b="1" i="1" dirty="0">
                <a:effectLst/>
                <a:latin typeface="+mj-lt"/>
                <a:ea typeface="Times New Roman" panose="02020603050405020304" pitchFamily="18" charset="0"/>
              </a:rPr>
              <a:t>Mail checks to Attn</a:t>
            </a:r>
            <a:r>
              <a:rPr lang="en-US" sz="1500" i="1" dirty="0">
                <a:effectLst/>
                <a:latin typeface="+mj-lt"/>
                <a:ea typeface="Times New Roman" panose="02020603050405020304" pitchFamily="18" charset="0"/>
              </a:rPr>
              <a:t>:</a:t>
            </a:r>
          </a:p>
          <a:p>
            <a:pPr marL="91440" marR="0">
              <a:lnSpc>
                <a:spcPct val="100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500" i="1" dirty="0">
                <a:effectLst/>
                <a:latin typeface="+mj-lt"/>
                <a:ea typeface="Times New Roman" panose="02020603050405020304" pitchFamily="18" charset="0"/>
              </a:rPr>
              <a:t>Mr. Nishith Mehta, VP</a:t>
            </a:r>
            <a:endParaRPr lang="en-US" sz="1500" dirty="0">
              <a:effectLst/>
              <a:latin typeface="+mj-lt"/>
              <a:ea typeface="Times New Roman" panose="02020603050405020304" pitchFamily="18" charset="0"/>
            </a:endParaRPr>
          </a:p>
          <a:p>
            <a:pPr marL="91440" marR="0">
              <a:lnSpc>
                <a:spcPct val="100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500" i="1" dirty="0">
                <a:effectLst/>
                <a:latin typeface="+mj-lt"/>
                <a:ea typeface="Times New Roman" panose="02020603050405020304" pitchFamily="18" charset="0"/>
              </a:rPr>
              <a:t>1600 Route 130, </a:t>
            </a:r>
          </a:p>
          <a:p>
            <a:pPr marL="91440" marR="0">
              <a:lnSpc>
                <a:spcPct val="100000"/>
              </a:lnSpc>
              <a:spcBef>
                <a:spcPts val="0"/>
              </a:spcBef>
              <a:spcAft>
                <a:spcPts val="0"/>
              </a:spcAft>
              <a:tabLst>
                <a:tab pos="457200" algn="l"/>
                <a:tab pos="914400" algn="l"/>
                <a:tab pos="1371600" algn="l"/>
                <a:tab pos="1828800" algn="l"/>
                <a:tab pos="2286000" algn="l"/>
                <a:tab pos="2743200" algn="l"/>
                <a:tab pos="3200400" algn="l"/>
                <a:tab pos="3657600" algn="l"/>
                <a:tab pos="4114800" algn="l"/>
                <a:tab pos="4572000" algn="l"/>
                <a:tab pos="5029200" algn="l"/>
                <a:tab pos="5486400" algn="l"/>
              </a:tabLst>
            </a:pPr>
            <a:r>
              <a:rPr lang="en-US" sz="1500" i="1" dirty="0">
                <a:effectLst/>
                <a:latin typeface="+mj-lt"/>
                <a:ea typeface="Times New Roman" panose="02020603050405020304" pitchFamily="18" charset="0"/>
              </a:rPr>
              <a:t>North Brunswick, NJ 08902</a:t>
            </a:r>
            <a:endParaRPr lang="en-US" sz="1500" dirty="0">
              <a:effectLst/>
              <a:latin typeface="+mj-lt"/>
              <a:ea typeface="Times New Roman" panose="02020603050405020304" pitchFamily="18" charset="0"/>
            </a:endParaRPr>
          </a:p>
          <a:p>
            <a:pPr marL="171450" indent="-171450">
              <a:buFont typeface="Wingdings" panose="05000000000000000000" pitchFamily="2" charset="2"/>
              <a:buChar char="q"/>
            </a:pPr>
            <a:endParaRPr lang="en-US" sz="1000" dirty="0">
              <a:latin typeface="+mj-lt"/>
            </a:endParaRPr>
          </a:p>
        </p:txBody>
      </p:sp>
      <p:sp>
        <p:nvSpPr>
          <p:cNvPr id="2" name="TextBox 1"/>
          <p:cNvSpPr txBox="1"/>
          <p:nvPr/>
        </p:nvSpPr>
        <p:spPr>
          <a:xfrm>
            <a:off x="7813110" y="484433"/>
            <a:ext cx="1210492" cy="215444"/>
          </a:xfrm>
          <a:prstGeom prst="rect">
            <a:avLst/>
          </a:prstGeom>
          <a:noFill/>
        </p:spPr>
        <p:txBody>
          <a:bodyPr wrap="square" rtlCol="0">
            <a:spAutoFit/>
          </a:bodyPr>
          <a:lstStyle/>
          <a:p>
            <a:r>
              <a:rPr lang="en-US" sz="800" dirty="0">
                <a:effectLst>
                  <a:outerShdw blurRad="38100" dist="38100" dir="2700000" algn="tl">
                    <a:srgbClr val="000000">
                      <a:alpha val="43137"/>
                    </a:srgbClr>
                  </a:outerShdw>
                </a:effectLst>
              </a:rPr>
              <a:t>Central </a:t>
            </a:r>
            <a:r>
              <a:rPr lang="en-US" sz="800" dirty="0"/>
              <a:t>Jersey</a:t>
            </a:r>
            <a:r>
              <a:rPr lang="en-US" sz="800" dirty="0">
                <a:effectLst>
                  <a:outerShdw blurRad="38100" dist="38100" dir="2700000" algn="tl">
                    <a:srgbClr val="000000">
                      <a:alpha val="43137"/>
                    </a:srgbClr>
                  </a:outerShdw>
                </a:effectLst>
              </a:rPr>
              <a:t> Chapter</a:t>
            </a:r>
          </a:p>
        </p:txBody>
      </p:sp>
      <p:pic>
        <p:nvPicPr>
          <p:cNvPr id="19" name="Picture 2">
            <a:extLst>
              <a:ext uri="{FF2B5EF4-FFF2-40B4-BE49-F238E27FC236}">
                <a16:creationId xmlns:a16="http://schemas.microsoft.com/office/drawing/2014/main" id="{6004593C-8AC0-43F4-9F82-F3234F5793D6}"/>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459872" y="665154"/>
            <a:ext cx="2423159" cy="2431053"/>
          </a:xfrm>
          <a:prstGeom prst="rect">
            <a:avLst/>
          </a:prstGeom>
          <a:noFill/>
          <a:extLst>
            <a:ext uri="{909E8E84-426E-40DD-AFC4-6F175D3DCCD1}">
              <a14:hiddenFill xmlns:a14="http://schemas.microsoft.com/office/drawing/2010/main">
                <a:solidFill>
                  <a:srgbClr val="FFFFFF"/>
                </a:solidFill>
              </a14:hiddenFill>
            </a:ext>
          </a:extLst>
        </p:spPr>
      </p:pic>
      <p:pic>
        <p:nvPicPr>
          <p:cNvPr id="23" name="Picture 2">
            <a:extLst>
              <a:ext uri="{FF2B5EF4-FFF2-40B4-BE49-F238E27FC236}">
                <a16:creationId xmlns:a16="http://schemas.microsoft.com/office/drawing/2014/main" id="{913FDF54-87CF-4D76-9940-5F549870212A}"/>
              </a:ext>
            </a:extLst>
          </p:cNvPr>
          <p:cNvPicPr>
            <a:picLocks noChangeAspect="1" noChangeArrowheads="1"/>
          </p:cNvPicPr>
          <p:nvPr/>
        </p:nvPicPr>
        <p:blipFill>
          <a:blip r:embed="rId7" cstate="print">
            <a:extLst>
              <a:ext uri="{28A0092B-C50C-407E-A947-70E740481C1C}">
                <a14:useLocalDpi xmlns:a14="http://schemas.microsoft.com/office/drawing/2010/main" val="0"/>
              </a:ext>
            </a:extLst>
          </a:blip>
          <a:srcRect/>
          <a:stretch>
            <a:fillRect/>
          </a:stretch>
        </p:blipFill>
        <p:spPr bwMode="auto">
          <a:xfrm>
            <a:off x="7796623" y="46499"/>
            <a:ext cx="1243464" cy="124751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9744310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 name="Text Placeholder 23"/>
          <p:cNvSpPr>
            <a:spLocks noGrp="1"/>
          </p:cNvSpPr>
          <p:nvPr>
            <p:ph type="body" sz="quarter" idx="64"/>
          </p:nvPr>
        </p:nvSpPr>
        <p:spPr>
          <a:xfrm>
            <a:off x="7022307" y="1458677"/>
            <a:ext cx="2646625" cy="5763654"/>
          </a:xfrm>
        </p:spPr>
        <p:txBody>
          <a:bodyPr/>
          <a:lstStyle/>
          <a:p>
            <a:pPr marL="0" indent="0">
              <a:buNone/>
            </a:pPr>
            <a:r>
              <a:rPr lang="en-US" b="1" dirty="0"/>
              <a:t>Required Details:</a:t>
            </a:r>
          </a:p>
          <a:p>
            <a:r>
              <a:rPr lang="en-US" dirty="0"/>
              <a:t>Name: ______________________</a:t>
            </a:r>
          </a:p>
          <a:p>
            <a:r>
              <a:rPr lang="en-US" dirty="0"/>
              <a:t>E-mail:  ______________________</a:t>
            </a:r>
          </a:p>
          <a:p>
            <a:r>
              <a:rPr lang="en-US" dirty="0"/>
              <a:t>Company (Optional): _____________</a:t>
            </a:r>
          </a:p>
          <a:p>
            <a:r>
              <a:rPr lang="en-US" dirty="0"/>
              <a:t>Address:  _____________________</a:t>
            </a:r>
          </a:p>
          <a:p>
            <a:r>
              <a:rPr lang="en-US" dirty="0"/>
              <a:t>  ___________________________ </a:t>
            </a:r>
          </a:p>
          <a:p>
            <a:r>
              <a:rPr lang="en-US" dirty="0"/>
              <a:t>City:  ________________________</a:t>
            </a:r>
          </a:p>
          <a:p>
            <a:r>
              <a:rPr lang="en-US" dirty="0"/>
              <a:t>State: ________        Zip __________</a:t>
            </a:r>
          </a:p>
          <a:p>
            <a:r>
              <a:rPr lang="en-US" dirty="0"/>
              <a:t>Tel (H) ______________________</a:t>
            </a:r>
          </a:p>
          <a:p>
            <a:r>
              <a:rPr lang="en-US" dirty="0"/>
              <a:t>Tel (W) ______________________ </a:t>
            </a:r>
          </a:p>
          <a:p>
            <a:r>
              <a:rPr lang="en-US" dirty="0"/>
              <a:t>Tel (C):  ______________________</a:t>
            </a:r>
          </a:p>
          <a:p>
            <a:pPr marL="0" indent="0">
              <a:buNone/>
            </a:pPr>
            <a:r>
              <a:rPr lang="en-US" b="1" u="sng" dirty="0"/>
              <a:t>Optional Details: </a:t>
            </a:r>
          </a:p>
          <a:p>
            <a:r>
              <a:rPr lang="en-US" dirty="0"/>
              <a:t>Partner’s Name: ________________ </a:t>
            </a:r>
          </a:p>
          <a:p>
            <a:r>
              <a:rPr lang="en-US" dirty="0"/>
              <a:t>DOB (DD/MM): ________________ </a:t>
            </a:r>
          </a:p>
          <a:p>
            <a:r>
              <a:rPr lang="en-US" dirty="0"/>
              <a:t>Anniv. Date (DD/MM): ___________           </a:t>
            </a:r>
          </a:p>
          <a:p>
            <a:r>
              <a:rPr lang="en-US" dirty="0"/>
              <a:t>How did you learn about GOPIO of CJ:</a:t>
            </a:r>
          </a:p>
          <a:p>
            <a:pPr marL="182563" lvl="1" indent="338138">
              <a:spcBef>
                <a:spcPts val="0"/>
              </a:spcBef>
              <a:buFont typeface="Wingdings" panose="05000000000000000000" pitchFamily="2" charset="2"/>
              <a:buChar char="q"/>
            </a:pPr>
            <a:r>
              <a:rPr lang="en-US" sz="1100" dirty="0"/>
              <a:t>Introduced by member </a:t>
            </a:r>
          </a:p>
          <a:p>
            <a:pPr marL="182563" lvl="2" indent="338138">
              <a:spcBef>
                <a:spcPts val="0"/>
              </a:spcBef>
              <a:buFont typeface="Wingdings" panose="05000000000000000000" pitchFamily="2" charset="2"/>
              <a:buChar char="q"/>
            </a:pPr>
            <a:r>
              <a:rPr lang="en-US" sz="1100" dirty="0"/>
              <a:t>Website </a:t>
            </a:r>
          </a:p>
          <a:p>
            <a:pPr marL="182563" lvl="2" indent="338138">
              <a:spcBef>
                <a:spcPts val="0"/>
              </a:spcBef>
              <a:buFont typeface="Wingdings" panose="05000000000000000000" pitchFamily="2" charset="2"/>
              <a:buChar char="q"/>
            </a:pPr>
            <a:r>
              <a:rPr lang="en-US" sz="1100" dirty="0"/>
              <a:t>Newspaper Article </a:t>
            </a:r>
          </a:p>
          <a:p>
            <a:pPr marL="182563" lvl="2" indent="338138">
              <a:spcBef>
                <a:spcPts val="0"/>
              </a:spcBef>
              <a:buFont typeface="Wingdings" panose="05000000000000000000" pitchFamily="2" charset="2"/>
              <a:buChar char="q"/>
            </a:pPr>
            <a:r>
              <a:rPr lang="en-US" sz="1100" dirty="0"/>
              <a:t>Other:  __________________</a:t>
            </a:r>
          </a:p>
        </p:txBody>
      </p:sp>
      <p:sp>
        <p:nvSpPr>
          <p:cNvPr id="25" name="Text Placeholder 24"/>
          <p:cNvSpPr>
            <a:spLocks noGrp="1"/>
          </p:cNvSpPr>
          <p:nvPr>
            <p:ph type="body" sz="quarter" idx="65"/>
          </p:nvPr>
        </p:nvSpPr>
        <p:spPr>
          <a:xfrm>
            <a:off x="7022307" y="696686"/>
            <a:ext cx="2646626" cy="595085"/>
          </a:xfrm>
        </p:spPr>
        <p:txBody>
          <a:bodyPr/>
          <a:lstStyle/>
          <a:p>
            <a:pPr algn="ctr"/>
            <a:r>
              <a:rPr lang="en-US" dirty="0"/>
              <a:t>GOPIO – Central  Jersey</a:t>
            </a:r>
          </a:p>
          <a:p>
            <a:pPr algn="ctr"/>
            <a:r>
              <a:rPr lang="en-US" dirty="0"/>
              <a:t>Membership Form</a:t>
            </a:r>
          </a:p>
        </p:txBody>
      </p:sp>
      <p:sp>
        <p:nvSpPr>
          <p:cNvPr id="7" name="Text Placeholder 6"/>
          <p:cNvSpPr>
            <a:spLocks noGrp="1"/>
          </p:cNvSpPr>
          <p:nvPr>
            <p:ph type="body" sz="quarter" idx="61"/>
          </p:nvPr>
        </p:nvSpPr>
        <p:spPr>
          <a:xfrm>
            <a:off x="3671741" y="1072725"/>
            <a:ext cx="2644611" cy="2577484"/>
          </a:xfrm>
        </p:spPr>
        <p:txBody>
          <a:bodyPr/>
          <a:lstStyle/>
          <a:p>
            <a:pPr algn="just">
              <a:lnSpc>
                <a:spcPct val="120000"/>
              </a:lnSpc>
            </a:pPr>
            <a:r>
              <a:rPr lang="en-US" sz="1100" i="0" dirty="0"/>
              <a:t>GOPIO International was formed in 1989 at the first convention of PIOs held in New York </a:t>
            </a:r>
          </a:p>
          <a:p>
            <a:pPr algn="just">
              <a:lnSpc>
                <a:spcPct val="120000"/>
              </a:lnSpc>
            </a:pPr>
            <a:r>
              <a:rPr lang="en-US" sz="1100" i="0" dirty="0"/>
              <a:t>GOPIO is active in 28 countries with over 78 chapters  around the globe. </a:t>
            </a:r>
          </a:p>
          <a:p>
            <a:pPr algn="just">
              <a:lnSpc>
                <a:spcPct val="120000"/>
              </a:lnSpc>
            </a:pPr>
            <a:r>
              <a:rPr lang="en-US" sz="1100" i="0" dirty="0"/>
              <a:t>Recent Annual Global Conventions were held in Zurich, New York, New Delhi, Mumbai and Hyderabad, Trindade , Bahrain.  </a:t>
            </a:r>
          </a:p>
          <a:p>
            <a:pPr algn="just">
              <a:lnSpc>
                <a:spcPct val="120000"/>
              </a:lnSpc>
            </a:pPr>
            <a:r>
              <a:rPr lang="en-US" sz="1100" i="0" dirty="0"/>
              <a:t>GOPIO has been campaigning for issues of interest to the Indian community on Capitol Hill and at the European Union  as well as with the Govt. of India, MOE, etc.</a:t>
            </a:r>
          </a:p>
        </p:txBody>
      </p:sp>
      <p:sp>
        <p:nvSpPr>
          <p:cNvPr id="9" name="Text Placeholder 8"/>
          <p:cNvSpPr>
            <a:spLocks noGrp="1"/>
          </p:cNvSpPr>
          <p:nvPr>
            <p:ph type="body" sz="quarter" idx="20"/>
          </p:nvPr>
        </p:nvSpPr>
        <p:spPr>
          <a:xfrm>
            <a:off x="373700" y="3650208"/>
            <a:ext cx="2555183" cy="3346675"/>
          </a:xfrm>
        </p:spPr>
        <p:txBody>
          <a:bodyPr anchor="ctr"/>
          <a:lstStyle/>
          <a:p>
            <a:pPr marL="228600" lvl="0" indent="-228600">
              <a:buFont typeface="+mj-lt"/>
              <a:buAutoNum type="arabicPeriod"/>
            </a:pPr>
            <a:r>
              <a:rPr lang="en-US" i="0" dirty="0"/>
              <a:t>Present and promote the interest of India and PIOs, and help shape relevant policies </a:t>
            </a:r>
          </a:p>
          <a:p>
            <a:pPr marL="228600" lvl="0" indent="-228600">
              <a:buFont typeface="+mj-lt"/>
              <a:buAutoNum type="arabicPeriod"/>
            </a:pPr>
            <a:r>
              <a:rPr lang="en-US" i="0" dirty="0"/>
              <a:t>Promote better understanding of Indian history, culture and customs </a:t>
            </a:r>
          </a:p>
          <a:p>
            <a:pPr marL="228600" lvl="0" indent="-228600">
              <a:buFont typeface="+mj-lt"/>
              <a:buAutoNum type="arabicPeriod"/>
            </a:pPr>
            <a:r>
              <a:rPr lang="en-US" i="0" dirty="0"/>
              <a:t>Mobilize the growing professional and intellectual resources of Indian Americans for economic and social programs beneficial to the community </a:t>
            </a:r>
          </a:p>
        </p:txBody>
      </p:sp>
      <p:sp>
        <p:nvSpPr>
          <p:cNvPr id="10" name="Text Placeholder 9"/>
          <p:cNvSpPr>
            <a:spLocks noGrp="1"/>
          </p:cNvSpPr>
          <p:nvPr>
            <p:ph type="body" sz="quarter" idx="31"/>
          </p:nvPr>
        </p:nvSpPr>
        <p:spPr>
          <a:xfrm>
            <a:off x="368328" y="1532708"/>
            <a:ext cx="2555184" cy="1367245"/>
          </a:xfrm>
        </p:spPr>
        <p:txBody>
          <a:bodyPr anchor="ctr"/>
          <a:lstStyle/>
          <a:p>
            <a:pPr marL="0" indent="0">
              <a:buNone/>
            </a:pPr>
            <a:r>
              <a:rPr lang="en-US" sz="1200" dirty="0">
                <a:latin typeface="+mj-lt"/>
              </a:rPr>
              <a:t>To promote the wellbeing of People of  Indian Origin (PIO) and to enhance  cooperation and communication  between PIOs and other communities. </a:t>
            </a:r>
          </a:p>
        </p:txBody>
      </p:sp>
      <p:sp>
        <p:nvSpPr>
          <p:cNvPr id="11" name="Text Placeholder 10"/>
          <p:cNvSpPr>
            <a:spLocks noGrp="1"/>
          </p:cNvSpPr>
          <p:nvPr>
            <p:ph type="body" sz="quarter" idx="58"/>
          </p:nvPr>
        </p:nvSpPr>
        <p:spPr>
          <a:xfrm>
            <a:off x="368328" y="822960"/>
            <a:ext cx="2555184" cy="307181"/>
          </a:xfrm>
        </p:spPr>
        <p:txBody>
          <a:bodyPr anchor="ctr"/>
          <a:lstStyle/>
          <a:p>
            <a:pPr algn="ctr"/>
            <a:r>
              <a:rPr lang="en-US" sz="1500" dirty="0"/>
              <a:t>GOPIO’s MISSION</a:t>
            </a:r>
          </a:p>
        </p:txBody>
      </p:sp>
      <p:sp>
        <p:nvSpPr>
          <p:cNvPr id="15" name="TextBox 14">
            <a:extLst>
              <a:ext uri="{FF2B5EF4-FFF2-40B4-BE49-F238E27FC236}">
                <a16:creationId xmlns:a16="http://schemas.microsoft.com/office/drawing/2014/main" id="{1B830112-1415-459E-87C2-4FF0B76FE37A}"/>
              </a:ext>
            </a:extLst>
          </p:cNvPr>
          <p:cNvSpPr txBox="1"/>
          <p:nvPr/>
        </p:nvSpPr>
        <p:spPr>
          <a:xfrm>
            <a:off x="300038" y="3193256"/>
            <a:ext cx="2644611" cy="323165"/>
          </a:xfrm>
          <a:prstGeom prst="rect">
            <a:avLst/>
          </a:prstGeom>
          <a:solidFill>
            <a:schemeClr val="accent2"/>
          </a:solidFill>
          <a:ln w="22225">
            <a:noFill/>
          </a:ln>
        </p:spPr>
        <p:txBody>
          <a:bodyPr wrap="square" rtlCol="0">
            <a:spAutoFit/>
          </a:bodyPr>
          <a:lstStyle/>
          <a:p>
            <a:pPr algn="ctr"/>
            <a:r>
              <a:rPr lang="en-US" sz="1500" b="1" dirty="0">
                <a:solidFill>
                  <a:schemeClr val="bg1"/>
                </a:solidFill>
              </a:rPr>
              <a:t>GOPIO’S GOALS</a:t>
            </a:r>
          </a:p>
        </p:txBody>
      </p:sp>
      <p:sp>
        <p:nvSpPr>
          <p:cNvPr id="36" name="Text Placeholder 35">
            <a:extLst>
              <a:ext uri="{FF2B5EF4-FFF2-40B4-BE49-F238E27FC236}">
                <a16:creationId xmlns:a16="http://schemas.microsoft.com/office/drawing/2014/main" id="{62BEB535-68EC-4323-8865-54B9683464B4}"/>
              </a:ext>
            </a:extLst>
          </p:cNvPr>
          <p:cNvSpPr>
            <a:spLocks noGrp="1"/>
          </p:cNvSpPr>
          <p:nvPr>
            <p:ph type="body" sz="quarter" idx="62"/>
          </p:nvPr>
        </p:nvSpPr>
        <p:spPr>
          <a:xfrm>
            <a:off x="3678106" y="4411094"/>
            <a:ext cx="2644611" cy="2811237"/>
          </a:xfrm>
        </p:spPr>
        <p:txBody>
          <a:bodyPr anchor="ctr"/>
          <a:lstStyle/>
          <a:p>
            <a:pPr lvl="0"/>
            <a:r>
              <a:rPr lang="en-US" dirty="0"/>
              <a:t>GOPIO Central Jersey (CJ) Chapter was formed in 2008. GOPIO-CJ serves as a non-partisan, secular, civic and community service organization.</a:t>
            </a:r>
          </a:p>
          <a:p>
            <a:pPr lvl="0"/>
            <a:endParaRPr lang="en-US" dirty="0"/>
          </a:p>
          <a:p>
            <a:pPr lvl="0"/>
            <a:r>
              <a:rPr lang="en-US" dirty="0"/>
              <a:t>GOPIO – CJ  provides a  global forum to foster fellowship and enhance networking </a:t>
            </a:r>
          </a:p>
          <a:p>
            <a:pPr lvl="0"/>
            <a:r>
              <a:rPr lang="en-US" dirty="0"/>
              <a:t>&amp; helps promote awareness of Indian culture, customs and contributions of PIOs through community programs, forums, events and youth activities. It seeks to strengthen partnerships and create an ongoing dialogue with local communities.</a:t>
            </a:r>
          </a:p>
        </p:txBody>
      </p:sp>
      <p:sp>
        <p:nvSpPr>
          <p:cNvPr id="40" name="TextBox 39">
            <a:extLst>
              <a:ext uri="{FF2B5EF4-FFF2-40B4-BE49-F238E27FC236}">
                <a16:creationId xmlns:a16="http://schemas.microsoft.com/office/drawing/2014/main" id="{3C59902B-8D97-4B90-B318-A2471C5C0355}"/>
              </a:ext>
            </a:extLst>
          </p:cNvPr>
          <p:cNvSpPr txBox="1"/>
          <p:nvPr/>
        </p:nvSpPr>
        <p:spPr>
          <a:xfrm>
            <a:off x="3661170" y="3757237"/>
            <a:ext cx="2644611" cy="553998"/>
          </a:xfrm>
          <a:prstGeom prst="rect">
            <a:avLst/>
          </a:prstGeom>
          <a:solidFill>
            <a:schemeClr val="accent2"/>
          </a:solidFill>
          <a:ln w="22225">
            <a:noFill/>
          </a:ln>
        </p:spPr>
        <p:txBody>
          <a:bodyPr wrap="square" rtlCol="0">
            <a:spAutoFit/>
          </a:bodyPr>
          <a:lstStyle/>
          <a:p>
            <a:pPr algn="ctr"/>
            <a:r>
              <a:rPr lang="en-US" sz="1500" b="1" dirty="0">
                <a:solidFill>
                  <a:schemeClr val="bg1"/>
                </a:solidFill>
              </a:rPr>
              <a:t>GOPIO OF </a:t>
            </a:r>
          </a:p>
          <a:p>
            <a:pPr algn="ctr"/>
            <a:r>
              <a:rPr lang="en-US" sz="1500" b="1" dirty="0">
                <a:solidFill>
                  <a:schemeClr val="bg1"/>
                </a:solidFill>
              </a:rPr>
              <a:t>CENTRAL JERSEY</a:t>
            </a:r>
          </a:p>
        </p:txBody>
      </p:sp>
      <p:sp>
        <p:nvSpPr>
          <p:cNvPr id="41" name="TextBox 40">
            <a:extLst>
              <a:ext uri="{FF2B5EF4-FFF2-40B4-BE49-F238E27FC236}">
                <a16:creationId xmlns:a16="http://schemas.microsoft.com/office/drawing/2014/main" id="{311D37DC-570D-4A60-B746-BEEDB8DE7B20}"/>
              </a:ext>
            </a:extLst>
          </p:cNvPr>
          <p:cNvSpPr txBox="1"/>
          <p:nvPr/>
        </p:nvSpPr>
        <p:spPr>
          <a:xfrm>
            <a:off x="3661170" y="686048"/>
            <a:ext cx="2644611" cy="323165"/>
          </a:xfrm>
          <a:prstGeom prst="rect">
            <a:avLst/>
          </a:prstGeom>
          <a:solidFill>
            <a:schemeClr val="accent2"/>
          </a:solidFill>
          <a:ln w="22225">
            <a:noFill/>
          </a:ln>
        </p:spPr>
        <p:txBody>
          <a:bodyPr wrap="square" rtlCol="0">
            <a:spAutoFit/>
          </a:bodyPr>
          <a:lstStyle/>
          <a:p>
            <a:pPr algn="ctr"/>
            <a:r>
              <a:rPr lang="en-US" sz="1500" b="1" dirty="0">
                <a:solidFill>
                  <a:schemeClr val="bg1"/>
                </a:solidFill>
              </a:rPr>
              <a:t>GOPIO HISTORY</a:t>
            </a:r>
          </a:p>
        </p:txBody>
      </p:sp>
    </p:spTree>
    <p:extLst>
      <p:ext uri="{BB962C8B-B14F-4D97-AF65-F5344CB8AC3E}">
        <p14:creationId xmlns:p14="http://schemas.microsoft.com/office/powerpoint/2010/main" val="98525146"/>
      </p:ext>
    </p:extLst>
  </p:cSld>
  <p:clrMapOvr>
    <a:masterClrMapping/>
  </p:clrMapOvr>
</p:sld>
</file>

<file path=ppt/theme/theme1.xml><?xml version="1.0" encoding="utf-8"?>
<a:theme xmlns:a="http://schemas.openxmlformats.org/drawingml/2006/main" name="Winter Brochure 11 x 8.5">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GOPIO-CJ- TRIFOLD-2018" id="{6238DE03-E131-4A3D-95D8-0D832314991C}" vid="{B121E78E-5434-441B-BF12-66FBD8E7F224}"/>
    </a:ext>
  </a:extLst>
</a:theme>
</file>

<file path=ppt/theme/theme2.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Winter Brochure">
      <a:dk1>
        <a:srgbClr val="43403B"/>
      </a:dk1>
      <a:lt1>
        <a:sysClr val="window" lastClr="FFFFFF"/>
      </a:lt1>
      <a:dk2>
        <a:srgbClr val="000000"/>
      </a:dk2>
      <a:lt2>
        <a:srgbClr val="E5E6E7"/>
      </a:lt2>
      <a:accent1>
        <a:srgbClr val="3D4346"/>
      </a:accent1>
      <a:accent2>
        <a:srgbClr val="BB3722"/>
      </a:accent2>
      <a:accent3>
        <a:srgbClr val="857963"/>
      </a:accent3>
      <a:accent4>
        <a:srgbClr val="6B4F58"/>
      </a:accent4>
      <a:accent5>
        <a:srgbClr val="6D898A"/>
      </a:accent5>
      <a:accent6>
        <a:srgbClr val="554238"/>
      </a:accent6>
      <a:hlink>
        <a:srgbClr val="BB3722"/>
      </a:hlink>
      <a:folHlink>
        <a:srgbClr val="857963"/>
      </a:folHlink>
    </a:clrScheme>
    <a:fontScheme name="Georgia">
      <a:maj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Georgia" panose="02040502050405020303"/>
        <a:ea typeface=""/>
        <a:cs typeface=""/>
        <a:font script="Jpan" typeface="ＭＳ Ｐゴシック"/>
        <a:font script="Hang" typeface="돋움"/>
        <a:font script="Hans" typeface="方正舒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6414947D-AE2B-4971-A7B0-B74EE9014AC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GOPIO-CJ- TRIFOLD-2018</Template>
  <TotalTime>0</TotalTime>
  <Words>435</Words>
  <Application>Microsoft Office PowerPoint</Application>
  <PresentationFormat>Custom</PresentationFormat>
  <Paragraphs>61</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 Light</vt:lpstr>
      <vt:lpstr>Georgia</vt:lpstr>
      <vt:lpstr>Times New Roman</vt:lpstr>
      <vt:lpstr>Wingdings</vt:lpstr>
      <vt:lpstr>Winter Brochure 11 x 8.5</vt:lpstr>
      <vt:lpstr>PowerPoint Presentation</vt:lpstr>
      <vt:lpstr>PowerPoint Presentation</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
  <cp:keywords/>
  <cp:lastModifiedBy/>
  <cp:revision>1</cp:revision>
  <dcterms:created xsi:type="dcterms:W3CDTF">2018-03-16T02:25:08Z</dcterms:created>
  <dcterms:modified xsi:type="dcterms:W3CDTF">2025-01-08T19:36:50Z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TC039154159991</vt:lpwstr>
  </property>
</Properties>
</file>